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88" r:id="rId3"/>
    <p:sldId id="289" r:id="rId4"/>
    <p:sldId id="290" r:id="rId5"/>
    <p:sldId id="281" r:id="rId6"/>
    <p:sldId id="282" r:id="rId7"/>
    <p:sldId id="273" r:id="rId8"/>
    <p:sldId id="287" r:id="rId9"/>
    <p:sldId id="279" r:id="rId10"/>
    <p:sldId id="276" r:id="rId11"/>
    <p:sldId id="268" r:id="rId12"/>
    <p:sldId id="283" r:id="rId13"/>
    <p:sldId id="271" r:id="rId14"/>
    <p:sldId id="284" r:id="rId15"/>
    <p:sldId id="257" r:id="rId16"/>
    <p:sldId id="277" r:id="rId17"/>
    <p:sldId id="258" r:id="rId18"/>
    <p:sldId id="259" r:id="rId19"/>
    <p:sldId id="260" r:id="rId20"/>
    <p:sldId id="261" r:id="rId21"/>
    <p:sldId id="263" r:id="rId22"/>
    <p:sldId id="265" r:id="rId23"/>
    <p:sldId id="266" r:id="rId24"/>
    <p:sldId id="285" r:id="rId25"/>
    <p:sldId id="286" r:id="rId26"/>
    <p:sldId id="264" r:id="rId27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00B0F0"/>
    <a:srgbClr val="00FF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250" autoAdjust="0"/>
  </p:normalViewPr>
  <p:slideViewPr>
    <p:cSldViewPr snapToGrid="0">
      <p:cViewPr varScale="1">
        <p:scale>
          <a:sx n="46" d="100"/>
          <a:sy n="46" d="100"/>
        </p:scale>
        <p:origin x="408" y="3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3" d="100"/>
          <a:sy n="43" d="100"/>
        </p:scale>
        <p:origin x="2218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D1E318-9634-42DA-86E2-006D2A7742BD}" type="doc">
      <dgm:prSet loTypeId="urn:microsoft.com/office/officeart/2005/8/layout/hProcess9" loCatId="process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2038992-55AC-4727-AE98-F8A8C2AE156D}">
      <dgm:prSet phldrT="[Text]" custT="1"/>
      <dgm:spPr/>
      <dgm:t>
        <a:bodyPr/>
        <a:lstStyle/>
        <a:p>
          <a:r>
            <a:rPr lang="en-GB" sz="1600" b="1" noProof="0" dirty="0" smtClean="0"/>
            <a:t>Phase 1</a:t>
          </a:r>
          <a:endParaRPr lang="en-GB" sz="1600" b="1" noProof="0" dirty="0"/>
        </a:p>
      </dgm:t>
    </dgm:pt>
    <dgm:pt modelId="{D942287E-1435-4B22-9B18-8D8FA3CE0CE4}" type="parTrans" cxnId="{925ECBFD-6D1B-4B92-8C6C-97EE18A04568}">
      <dgm:prSet/>
      <dgm:spPr/>
      <dgm:t>
        <a:bodyPr/>
        <a:lstStyle/>
        <a:p>
          <a:endParaRPr lang="en-US" sz="1600"/>
        </a:p>
      </dgm:t>
    </dgm:pt>
    <dgm:pt modelId="{3CD14E1E-F514-482E-B7E2-14D00381C25F}" type="sibTrans" cxnId="{925ECBFD-6D1B-4B92-8C6C-97EE18A04568}">
      <dgm:prSet/>
      <dgm:spPr/>
      <dgm:t>
        <a:bodyPr/>
        <a:lstStyle/>
        <a:p>
          <a:endParaRPr lang="en-US" sz="1600"/>
        </a:p>
      </dgm:t>
    </dgm:pt>
    <dgm:pt modelId="{328007C7-3E60-4A83-B5E6-C2AAED10DF2C}">
      <dgm:prSet phldrT="[Text]" custT="1"/>
      <dgm:spPr/>
      <dgm:t>
        <a:bodyPr/>
        <a:lstStyle/>
        <a:p>
          <a:r>
            <a:rPr lang="en-GB" sz="1600" b="1" i="0" u="sng" noProof="0" dirty="0" smtClean="0"/>
            <a:t>Project </a:t>
          </a:r>
          <a:r>
            <a:rPr lang="bs-Latn-BA" sz="1600" b="1" i="0" u="sng" noProof="0" dirty="0" smtClean="0"/>
            <a:t>i</a:t>
          </a:r>
          <a:r>
            <a:rPr lang="en-GB" sz="1600" b="1" i="0" u="sng" noProof="0" dirty="0" err="1" smtClean="0"/>
            <a:t>dea</a:t>
          </a:r>
          <a:endParaRPr lang="en-GB" sz="1600" b="1" i="0" u="sng" noProof="0" dirty="0"/>
        </a:p>
      </dgm:t>
    </dgm:pt>
    <dgm:pt modelId="{4439605F-20E3-43A2-85C0-94A7E415F3A1}" type="parTrans" cxnId="{3A42258A-F1EB-48C6-B06E-471C9B8CFB60}">
      <dgm:prSet/>
      <dgm:spPr/>
      <dgm:t>
        <a:bodyPr/>
        <a:lstStyle/>
        <a:p>
          <a:endParaRPr lang="en-US" sz="1600"/>
        </a:p>
      </dgm:t>
    </dgm:pt>
    <dgm:pt modelId="{7F4EA934-4D25-4977-A91C-90E51CDCDD3E}" type="sibTrans" cxnId="{3A42258A-F1EB-48C6-B06E-471C9B8CFB60}">
      <dgm:prSet/>
      <dgm:spPr/>
      <dgm:t>
        <a:bodyPr/>
        <a:lstStyle/>
        <a:p>
          <a:endParaRPr lang="en-US" sz="1600"/>
        </a:p>
      </dgm:t>
    </dgm:pt>
    <dgm:pt modelId="{143D035E-DE3A-4A8A-9A77-98A7B14528FB}">
      <dgm:prSet phldrT="[Text]" custT="1"/>
      <dgm:spPr/>
      <dgm:t>
        <a:bodyPr/>
        <a:lstStyle/>
        <a:p>
          <a:r>
            <a:rPr lang="en-GB" sz="1600" b="1" noProof="0" dirty="0" smtClean="0"/>
            <a:t>Phase 2</a:t>
          </a:r>
          <a:endParaRPr lang="en-GB" sz="1600" b="1" noProof="0" dirty="0"/>
        </a:p>
      </dgm:t>
    </dgm:pt>
    <dgm:pt modelId="{7F1BF470-BFAC-4D5D-ADE3-F0FF9BEEA434}" type="parTrans" cxnId="{A9272D27-1199-4080-86F8-0AA0A139D431}">
      <dgm:prSet/>
      <dgm:spPr/>
      <dgm:t>
        <a:bodyPr/>
        <a:lstStyle/>
        <a:p>
          <a:endParaRPr lang="en-US" sz="1600"/>
        </a:p>
      </dgm:t>
    </dgm:pt>
    <dgm:pt modelId="{36B6AD2E-FCCE-4EA9-8A08-2E3369243F5F}" type="sibTrans" cxnId="{A9272D27-1199-4080-86F8-0AA0A139D431}">
      <dgm:prSet/>
      <dgm:spPr/>
      <dgm:t>
        <a:bodyPr/>
        <a:lstStyle/>
        <a:p>
          <a:endParaRPr lang="en-US" sz="1600"/>
        </a:p>
      </dgm:t>
    </dgm:pt>
    <dgm:pt modelId="{DFF68EBC-6FD0-444F-822E-DCE25679057A}">
      <dgm:prSet phldrT="[Text]" custT="1"/>
      <dgm:spPr/>
      <dgm:t>
        <a:bodyPr/>
        <a:lstStyle/>
        <a:p>
          <a:r>
            <a:rPr lang="en-GB" sz="1600" noProof="0" dirty="0" smtClean="0"/>
            <a:t>Proposal </a:t>
          </a:r>
          <a:r>
            <a:rPr lang="bs-Latn-BA" sz="1600" noProof="0" dirty="0" smtClean="0"/>
            <a:t>w</a:t>
          </a:r>
          <a:r>
            <a:rPr lang="en-GB" sz="1600" noProof="0" dirty="0" err="1" smtClean="0"/>
            <a:t>riting</a:t>
          </a:r>
          <a:endParaRPr lang="en-GB" sz="1600" noProof="0" dirty="0"/>
        </a:p>
      </dgm:t>
    </dgm:pt>
    <dgm:pt modelId="{01E9D18D-35F6-4D1D-8B26-56753C6D0E21}" type="parTrans" cxnId="{5E7000C0-6887-45CC-A8C2-BFF14AABDA91}">
      <dgm:prSet/>
      <dgm:spPr/>
      <dgm:t>
        <a:bodyPr/>
        <a:lstStyle/>
        <a:p>
          <a:endParaRPr lang="en-US" sz="1600"/>
        </a:p>
      </dgm:t>
    </dgm:pt>
    <dgm:pt modelId="{3C0A7BC0-1198-4DBE-A832-BDBEAD845AAE}" type="sibTrans" cxnId="{5E7000C0-6887-45CC-A8C2-BFF14AABDA91}">
      <dgm:prSet/>
      <dgm:spPr/>
      <dgm:t>
        <a:bodyPr/>
        <a:lstStyle/>
        <a:p>
          <a:endParaRPr lang="en-US" sz="1600"/>
        </a:p>
      </dgm:t>
    </dgm:pt>
    <dgm:pt modelId="{02C8241B-1EE1-412A-9EA0-7FB07B73EC2C}">
      <dgm:prSet phldrT="[Text]" custT="1"/>
      <dgm:spPr/>
      <dgm:t>
        <a:bodyPr/>
        <a:lstStyle/>
        <a:p>
          <a:r>
            <a:rPr lang="en-GB" sz="1600" b="1" noProof="0" dirty="0" smtClean="0"/>
            <a:t>Phase 3</a:t>
          </a:r>
          <a:endParaRPr lang="en-GB" sz="1600" b="1" noProof="0" dirty="0"/>
        </a:p>
      </dgm:t>
    </dgm:pt>
    <dgm:pt modelId="{62AFCECB-3B10-4CAF-873B-0480D4D82918}" type="parTrans" cxnId="{7394C130-6C4C-487A-98CD-BA2C1808DB9D}">
      <dgm:prSet/>
      <dgm:spPr/>
      <dgm:t>
        <a:bodyPr/>
        <a:lstStyle/>
        <a:p>
          <a:endParaRPr lang="en-US" sz="1600"/>
        </a:p>
      </dgm:t>
    </dgm:pt>
    <dgm:pt modelId="{61E32552-5D8C-4C80-9B1A-6D3D7393E33A}" type="sibTrans" cxnId="{7394C130-6C4C-487A-98CD-BA2C1808DB9D}">
      <dgm:prSet/>
      <dgm:spPr/>
      <dgm:t>
        <a:bodyPr/>
        <a:lstStyle/>
        <a:p>
          <a:endParaRPr lang="en-US" sz="1600"/>
        </a:p>
      </dgm:t>
    </dgm:pt>
    <dgm:pt modelId="{EE4AA5DB-9756-416F-B548-0E677CDB3B32}">
      <dgm:prSet phldrT="[Text]" custT="1"/>
      <dgm:spPr/>
      <dgm:t>
        <a:bodyPr/>
        <a:lstStyle/>
        <a:p>
          <a:r>
            <a:rPr lang="en-GB" sz="1600" noProof="0" dirty="0" smtClean="0"/>
            <a:t>Proposal </a:t>
          </a:r>
          <a:r>
            <a:rPr lang="bs-Latn-BA" sz="1600" noProof="0" dirty="0" smtClean="0"/>
            <a:t>s</a:t>
          </a:r>
          <a:r>
            <a:rPr lang="en-GB" sz="1600" noProof="0" dirty="0" err="1" smtClean="0"/>
            <a:t>ubmission</a:t>
          </a:r>
          <a:endParaRPr lang="en-GB" sz="1600" noProof="0" dirty="0"/>
        </a:p>
      </dgm:t>
    </dgm:pt>
    <dgm:pt modelId="{7DFD696B-4072-49D0-A5FE-F5CF49C57317}" type="parTrans" cxnId="{BA541CCE-3E88-47C0-BA05-72184E79CF41}">
      <dgm:prSet/>
      <dgm:spPr/>
      <dgm:t>
        <a:bodyPr/>
        <a:lstStyle/>
        <a:p>
          <a:endParaRPr lang="en-US" sz="1600"/>
        </a:p>
      </dgm:t>
    </dgm:pt>
    <dgm:pt modelId="{7F7C1B79-16AB-410F-BCD8-2D5091673679}" type="sibTrans" cxnId="{BA541CCE-3E88-47C0-BA05-72184E79CF41}">
      <dgm:prSet/>
      <dgm:spPr/>
      <dgm:t>
        <a:bodyPr/>
        <a:lstStyle/>
        <a:p>
          <a:endParaRPr lang="en-US" sz="1600"/>
        </a:p>
      </dgm:t>
    </dgm:pt>
    <dgm:pt modelId="{1F9D4224-67A1-42F4-8C28-950CEE5C1B05}">
      <dgm:prSet phldrT="[Text]" custT="1"/>
      <dgm:spPr/>
      <dgm:t>
        <a:bodyPr/>
        <a:lstStyle/>
        <a:p>
          <a:r>
            <a:rPr lang="en-GB" sz="1600" b="1" noProof="0" dirty="0" smtClean="0"/>
            <a:t>Phase 4</a:t>
          </a:r>
          <a:endParaRPr lang="en-GB" sz="1600" b="1" noProof="0" dirty="0"/>
        </a:p>
      </dgm:t>
    </dgm:pt>
    <dgm:pt modelId="{440373AB-FBFF-439F-85E9-459BF57747C3}" type="parTrans" cxnId="{9A2AC462-828E-4CFA-9B09-8A2B3747A321}">
      <dgm:prSet/>
      <dgm:spPr/>
      <dgm:t>
        <a:bodyPr/>
        <a:lstStyle/>
        <a:p>
          <a:endParaRPr lang="en-US" sz="1600"/>
        </a:p>
      </dgm:t>
    </dgm:pt>
    <dgm:pt modelId="{6DC3E491-2B8C-4F2F-974F-EE2E5B8EA12E}" type="sibTrans" cxnId="{9A2AC462-828E-4CFA-9B09-8A2B3747A321}">
      <dgm:prSet/>
      <dgm:spPr/>
      <dgm:t>
        <a:bodyPr/>
        <a:lstStyle/>
        <a:p>
          <a:endParaRPr lang="en-US" sz="1600"/>
        </a:p>
      </dgm:t>
    </dgm:pt>
    <dgm:pt modelId="{09AF1737-C528-449F-9BC9-95833BE1CE7C}">
      <dgm:prSet phldrT="[Text]" custT="1"/>
      <dgm:spPr/>
      <dgm:t>
        <a:bodyPr/>
        <a:lstStyle/>
        <a:p>
          <a:r>
            <a:rPr lang="en-GB" sz="1600" b="1" noProof="0" dirty="0" smtClean="0"/>
            <a:t>Phase 5</a:t>
          </a:r>
          <a:endParaRPr lang="en-GB" sz="1600" b="1" noProof="0" dirty="0"/>
        </a:p>
      </dgm:t>
    </dgm:pt>
    <dgm:pt modelId="{C75D02C9-9E27-4AAB-A37C-23B5B807706F}" type="parTrans" cxnId="{29030C60-5B32-4DB9-B8F1-D36EC740E426}">
      <dgm:prSet/>
      <dgm:spPr/>
      <dgm:t>
        <a:bodyPr/>
        <a:lstStyle/>
        <a:p>
          <a:endParaRPr lang="en-US" sz="1600"/>
        </a:p>
      </dgm:t>
    </dgm:pt>
    <dgm:pt modelId="{2474457C-A3E9-43C8-BDBC-E8720497D2D6}" type="sibTrans" cxnId="{29030C60-5B32-4DB9-B8F1-D36EC740E426}">
      <dgm:prSet/>
      <dgm:spPr/>
      <dgm:t>
        <a:bodyPr/>
        <a:lstStyle/>
        <a:p>
          <a:endParaRPr lang="en-US" sz="1600"/>
        </a:p>
      </dgm:t>
    </dgm:pt>
    <dgm:pt modelId="{D68ED05D-030B-4CFC-9116-B81EE9D36B97}">
      <dgm:prSet phldrT="[Text]" custT="1"/>
      <dgm:spPr/>
      <dgm:t>
        <a:bodyPr/>
        <a:lstStyle/>
        <a:p>
          <a:r>
            <a:rPr lang="en-GB" sz="1600" b="1" noProof="0" dirty="0" smtClean="0"/>
            <a:t>Phase 6</a:t>
          </a:r>
          <a:endParaRPr lang="en-GB" sz="1600" b="1" noProof="0" dirty="0"/>
        </a:p>
      </dgm:t>
    </dgm:pt>
    <dgm:pt modelId="{27A624CA-DA18-4E96-9F6C-DE5C93C135B2}" type="parTrans" cxnId="{C9F829D3-AC17-456D-889B-F06EA1B8FCCE}">
      <dgm:prSet/>
      <dgm:spPr/>
      <dgm:t>
        <a:bodyPr/>
        <a:lstStyle/>
        <a:p>
          <a:endParaRPr lang="en-US" sz="1600"/>
        </a:p>
      </dgm:t>
    </dgm:pt>
    <dgm:pt modelId="{A9B42639-97BB-4E4B-B710-F4CFD074781B}" type="sibTrans" cxnId="{C9F829D3-AC17-456D-889B-F06EA1B8FCCE}">
      <dgm:prSet/>
      <dgm:spPr/>
      <dgm:t>
        <a:bodyPr/>
        <a:lstStyle/>
        <a:p>
          <a:endParaRPr lang="en-US" sz="1600"/>
        </a:p>
      </dgm:t>
    </dgm:pt>
    <dgm:pt modelId="{4A2359C9-FB07-40DF-AAEC-9DFEED0FAC3F}">
      <dgm:prSet phldrT="[Text]" custT="1"/>
      <dgm:spPr/>
      <dgm:t>
        <a:bodyPr/>
        <a:lstStyle/>
        <a:p>
          <a:r>
            <a:rPr lang="en-GB" sz="1600" noProof="0" dirty="0" smtClean="0"/>
            <a:t>Finding appropriate </a:t>
          </a:r>
          <a:r>
            <a:rPr lang="bs-Latn-BA" sz="1600" noProof="0" dirty="0" smtClean="0"/>
            <a:t>project </a:t>
          </a:r>
          <a:r>
            <a:rPr lang="en-GB" sz="1600" noProof="0" dirty="0" smtClean="0"/>
            <a:t>call</a:t>
          </a:r>
          <a:endParaRPr lang="en-GB" sz="1600" noProof="0" dirty="0"/>
        </a:p>
      </dgm:t>
    </dgm:pt>
    <dgm:pt modelId="{F7BFFFA9-CF11-4082-A753-EA29460C729D}" type="parTrans" cxnId="{3A321508-50C5-4CD0-A2E3-631E41F6CC94}">
      <dgm:prSet/>
      <dgm:spPr/>
      <dgm:t>
        <a:bodyPr/>
        <a:lstStyle/>
        <a:p>
          <a:endParaRPr lang="en-US" sz="1600"/>
        </a:p>
      </dgm:t>
    </dgm:pt>
    <dgm:pt modelId="{61E4A8DF-F163-4DC9-B41F-DDD56B2FF1C0}" type="sibTrans" cxnId="{3A321508-50C5-4CD0-A2E3-631E41F6CC94}">
      <dgm:prSet/>
      <dgm:spPr/>
      <dgm:t>
        <a:bodyPr/>
        <a:lstStyle/>
        <a:p>
          <a:endParaRPr lang="en-US" sz="1600"/>
        </a:p>
      </dgm:t>
    </dgm:pt>
    <dgm:pt modelId="{9D9DB526-361A-4AC8-991B-6EDC2AC7B455}">
      <dgm:prSet phldrT="[Text]" custT="1"/>
      <dgm:spPr/>
      <dgm:t>
        <a:bodyPr/>
        <a:lstStyle/>
        <a:p>
          <a:r>
            <a:rPr lang="en-GB" sz="1600" noProof="0" dirty="0" smtClean="0"/>
            <a:t>Consortium building</a:t>
          </a:r>
          <a:endParaRPr lang="en-GB" sz="1600" noProof="0" dirty="0"/>
        </a:p>
      </dgm:t>
    </dgm:pt>
    <dgm:pt modelId="{14FEC580-A2E9-42F4-A5D7-21461A54F2F8}" type="parTrans" cxnId="{D6B274C8-5F97-4EF5-B70F-381774204EE7}">
      <dgm:prSet/>
      <dgm:spPr/>
      <dgm:t>
        <a:bodyPr/>
        <a:lstStyle/>
        <a:p>
          <a:endParaRPr lang="en-US" sz="1600"/>
        </a:p>
      </dgm:t>
    </dgm:pt>
    <dgm:pt modelId="{F113F8C9-E47C-4855-8763-689FF84F563D}" type="sibTrans" cxnId="{D6B274C8-5F97-4EF5-B70F-381774204EE7}">
      <dgm:prSet/>
      <dgm:spPr/>
      <dgm:t>
        <a:bodyPr/>
        <a:lstStyle/>
        <a:p>
          <a:endParaRPr lang="en-US" sz="1600"/>
        </a:p>
      </dgm:t>
    </dgm:pt>
    <dgm:pt modelId="{283DFEFB-4619-45F5-AEF1-C2BD720A20CC}">
      <dgm:prSet phldrT="[Text]" custT="1"/>
      <dgm:spPr/>
      <dgm:t>
        <a:bodyPr/>
        <a:lstStyle/>
        <a:p>
          <a:r>
            <a:rPr lang="en-GB" sz="1600" noProof="0" dirty="0" smtClean="0"/>
            <a:t>Evaluation by External Experts</a:t>
          </a:r>
          <a:endParaRPr lang="en-GB" sz="1600" noProof="0" dirty="0"/>
        </a:p>
      </dgm:t>
    </dgm:pt>
    <dgm:pt modelId="{02593B08-F1C1-463E-BFCB-0CE64AB3E16E}" type="parTrans" cxnId="{59C80C5E-E3C4-4789-B3C2-B12FB1F48885}">
      <dgm:prSet/>
      <dgm:spPr/>
      <dgm:t>
        <a:bodyPr/>
        <a:lstStyle/>
        <a:p>
          <a:endParaRPr lang="en-US" sz="1600"/>
        </a:p>
      </dgm:t>
    </dgm:pt>
    <dgm:pt modelId="{73E996AE-EE27-4597-9960-BB8F95DB01CE}" type="sibTrans" cxnId="{59C80C5E-E3C4-4789-B3C2-B12FB1F48885}">
      <dgm:prSet/>
      <dgm:spPr/>
      <dgm:t>
        <a:bodyPr/>
        <a:lstStyle/>
        <a:p>
          <a:endParaRPr lang="en-US" sz="1600"/>
        </a:p>
      </dgm:t>
    </dgm:pt>
    <dgm:pt modelId="{658BB965-E6A2-4C92-B2F9-28B213D7A7FB}">
      <dgm:prSet phldrT="[Text]" custT="1"/>
      <dgm:spPr/>
      <dgm:t>
        <a:bodyPr/>
        <a:lstStyle/>
        <a:p>
          <a:r>
            <a:rPr lang="en-GB" sz="1600" noProof="0" dirty="0" smtClean="0"/>
            <a:t>Grant agreement preparation &amp; signature</a:t>
          </a:r>
          <a:endParaRPr lang="en-GB" sz="1600" noProof="0" dirty="0"/>
        </a:p>
      </dgm:t>
    </dgm:pt>
    <dgm:pt modelId="{3F248AB5-2E16-439D-8618-F29852B81D35}" type="parTrans" cxnId="{592B5DE2-7659-44FF-A6FA-2AAB350E9270}">
      <dgm:prSet/>
      <dgm:spPr/>
      <dgm:t>
        <a:bodyPr/>
        <a:lstStyle/>
        <a:p>
          <a:endParaRPr lang="en-US" sz="1600"/>
        </a:p>
      </dgm:t>
    </dgm:pt>
    <dgm:pt modelId="{973FAB14-ADD4-4379-881D-88A8CC6A2C44}" type="sibTrans" cxnId="{592B5DE2-7659-44FF-A6FA-2AAB350E9270}">
      <dgm:prSet/>
      <dgm:spPr/>
      <dgm:t>
        <a:bodyPr/>
        <a:lstStyle/>
        <a:p>
          <a:endParaRPr lang="en-US" sz="1600"/>
        </a:p>
      </dgm:t>
    </dgm:pt>
    <dgm:pt modelId="{5C86CF75-C574-487A-B367-A61A8679B359}">
      <dgm:prSet phldrT="[Text]" custT="1"/>
      <dgm:spPr/>
      <dgm:t>
        <a:bodyPr/>
        <a:lstStyle/>
        <a:p>
          <a:r>
            <a:rPr lang="en-GB" sz="1600" noProof="0" dirty="0" smtClean="0"/>
            <a:t>Project  </a:t>
          </a:r>
          <a:r>
            <a:rPr lang="bs-Latn-BA" sz="1600" noProof="0" dirty="0" smtClean="0"/>
            <a:t>s</a:t>
          </a:r>
          <a:r>
            <a:rPr lang="en-GB" sz="1600" noProof="0" dirty="0" smtClean="0"/>
            <a:t>tart</a:t>
          </a:r>
          <a:endParaRPr lang="en-GB" sz="1600" noProof="0" dirty="0"/>
        </a:p>
      </dgm:t>
    </dgm:pt>
    <dgm:pt modelId="{864F22D5-D27A-48DC-B6F3-6A428DD8B565}" type="parTrans" cxnId="{71DA3BA8-79A4-41A1-A9C5-8CFD9395C170}">
      <dgm:prSet/>
      <dgm:spPr/>
      <dgm:t>
        <a:bodyPr/>
        <a:lstStyle/>
        <a:p>
          <a:endParaRPr lang="en-US" sz="1600"/>
        </a:p>
      </dgm:t>
    </dgm:pt>
    <dgm:pt modelId="{EA8F8430-3258-4218-B7C7-2DAFD9E014CD}" type="sibTrans" cxnId="{71DA3BA8-79A4-41A1-A9C5-8CFD9395C170}">
      <dgm:prSet/>
      <dgm:spPr/>
      <dgm:t>
        <a:bodyPr/>
        <a:lstStyle/>
        <a:p>
          <a:endParaRPr lang="en-US" sz="1600"/>
        </a:p>
      </dgm:t>
    </dgm:pt>
    <dgm:pt modelId="{25B653F8-4377-497C-8A27-77525D236151}">
      <dgm:prSet phldrT="[Text]" custT="1"/>
      <dgm:spPr/>
      <dgm:t>
        <a:bodyPr/>
        <a:lstStyle/>
        <a:p>
          <a:r>
            <a:rPr lang="en-GB" sz="1600" b="1" noProof="0" dirty="0" smtClean="0"/>
            <a:t>Phase 7 </a:t>
          </a:r>
          <a:endParaRPr lang="en-GB" sz="1600" b="1" noProof="0" dirty="0"/>
        </a:p>
      </dgm:t>
    </dgm:pt>
    <dgm:pt modelId="{0E58B9C4-1953-400D-8DB6-4F7B316A4882}" type="parTrans" cxnId="{981267BF-2879-47FE-BF0C-F209974D5B59}">
      <dgm:prSet/>
      <dgm:spPr/>
      <dgm:t>
        <a:bodyPr/>
        <a:lstStyle/>
        <a:p>
          <a:endParaRPr lang="en-US" sz="1600"/>
        </a:p>
      </dgm:t>
    </dgm:pt>
    <dgm:pt modelId="{FE122788-7E1B-41CE-94EC-5D32C5AA8F0D}" type="sibTrans" cxnId="{981267BF-2879-47FE-BF0C-F209974D5B59}">
      <dgm:prSet/>
      <dgm:spPr/>
      <dgm:t>
        <a:bodyPr/>
        <a:lstStyle/>
        <a:p>
          <a:endParaRPr lang="en-US" sz="1600"/>
        </a:p>
      </dgm:t>
    </dgm:pt>
    <dgm:pt modelId="{FEA174E7-C90D-4354-B7EF-3DE0CD4FC219}">
      <dgm:prSet phldrT="[Text]" custT="1"/>
      <dgm:spPr/>
      <dgm:t>
        <a:bodyPr/>
        <a:lstStyle/>
        <a:p>
          <a:r>
            <a:rPr lang="en-GB" sz="1600" noProof="0" dirty="0" smtClean="0"/>
            <a:t>Project </a:t>
          </a:r>
          <a:r>
            <a:rPr lang="bs-Latn-BA" sz="1600" noProof="0" dirty="0" smtClean="0"/>
            <a:t>e</a:t>
          </a:r>
          <a:r>
            <a:rPr lang="en-GB" sz="1600" noProof="0" dirty="0" err="1" smtClean="0"/>
            <a:t>nd</a:t>
          </a:r>
          <a:endParaRPr lang="en-GB" sz="1600" noProof="0" dirty="0"/>
        </a:p>
      </dgm:t>
    </dgm:pt>
    <dgm:pt modelId="{759736DE-D40C-41BD-A090-4CD326DFD24A}" type="parTrans" cxnId="{271E990D-AF77-403C-B2EB-18A0A9200285}">
      <dgm:prSet/>
      <dgm:spPr/>
      <dgm:t>
        <a:bodyPr/>
        <a:lstStyle/>
        <a:p>
          <a:endParaRPr lang="en-US" sz="1600"/>
        </a:p>
      </dgm:t>
    </dgm:pt>
    <dgm:pt modelId="{27D5391F-D125-4421-B101-FD4ADB7EA7D2}" type="sibTrans" cxnId="{271E990D-AF77-403C-B2EB-18A0A9200285}">
      <dgm:prSet/>
      <dgm:spPr/>
      <dgm:t>
        <a:bodyPr/>
        <a:lstStyle/>
        <a:p>
          <a:endParaRPr lang="en-US" sz="1600"/>
        </a:p>
      </dgm:t>
    </dgm:pt>
    <dgm:pt modelId="{AF55EBA4-FD52-4E8E-825B-3DD207D57634}">
      <dgm:prSet phldrT="[Text]" custT="1"/>
      <dgm:spPr/>
      <dgm:t>
        <a:bodyPr/>
        <a:lstStyle/>
        <a:p>
          <a:r>
            <a:rPr lang="en-GB" sz="1600" noProof="0" dirty="0" smtClean="0"/>
            <a:t>Midterm reporting</a:t>
          </a:r>
          <a:endParaRPr lang="en-GB" sz="1600" noProof="0" dirty="0"/>
        </a:p>
      </dgm:t>
    </dgm:pt>
    <dgm:pt modelId="{4AEF4623-90CD-4693-B629-650734C31078}" type="parTrans" cxnId="{1FFF056D-BB3A-48B9-93A1-2B2BC91F5AB6}">
      <dgm:prSet/>
      <dgm:spPr/>
      <dgm:t>
        <a:bodyPr/>
        <a:lstStyle/>
        <a:p>
          <a:endParaRPr lang="en-US" sz="1600"/>
        </a:p>
      </dgm:t>
    </dgm:pt>
    <dgm:pt modelId="{E0A786C4-E72A-4650-89C3-89F6242155B4}" type="sibTrans" cxnId="{1FFF056D-BB3A-48B9-93A1-2B2BC91F5AB6}">
      <dgm:prSet/>
      <dgm:spPr/>
      <dgm:t>
        <a:bodyPr/>
        <a:lstStyle/>
        <a:p>
          <a:endParaRPr lang="en-US" sz="1600"/>
        </a:p>
      </dgm:t>
    </dgm:pt>
    <dgm:pt modelId="{C413DAA7-4167-FA44-A979-EA2CF167A5B9}">
      <dgm:prSet phldrT="[Text]" custT="1"/>
      <dgm:spPr/>
      <dgm:t>
        <a:bodyPr/>
        <a:lstStyle/>
        <a:p>
          <a:r>
            <a:rPr lang="en-GB" sz="1600" noProof="0" dirty="0" smtClean="0"/>
            <a:t>Implementation</a:t>
          </a:r>
          <a:endParaRPr lang="en-GB" sz="1600" noProof="0" dirty="0"/>
        </a:p>
      </dgm:t>
    </dgm:pt>
    <dgm:pt modelId="{C885B5E1-2E90-7A4D-A852-1F53DA670654}" type="parTrans" cxnId="{5258ED6E-EDBD-824D-BEB8-42532F9D5C6A}">
      <dgm:prSet/>
      <dgm:spPr/>
      <dgm:t>
        <a:bodyPr/>
        <a:lstStyle/>
        <a:p>
          <a:endParaRPr lang="en-US" sz="1600"/>
        </a:p>
      </dgm:t>
    </dgm:pt>
    <dgm:pt modelId="{A594B27C-21B3-A245-B07E-FF145F6C2DF3}" type="sibTrans" cxnId="{5258ED6E-EDBD-824D-BEB8-42532F9D5C6A}">
      <dgm:prSet/>
      <dgm:spPr/>
      <dgm:t>
        <a:bodyPr/>
        <a:lstStyle/>
        <a:p>
          <a:endParaRPr lang="en-US" sz="1600"/>
        </a:p>
      </dgm:t>
    </dgm:pt>
    <dgm:pt modelId="{9CBD68CF-E4DA-4FD0-8643-E530AD3687BF}">
      <dgm:prSet phldrT="[Text]" custT="1"/>
      <dgm:spPr/>
      <dgm:t>
        <a:bodyPr/>
        <a:lstStyle/>
        <a:p>
          <a:r>
            <a:rPr lang="bs-Latn-BA" sz="1600" noProof="0" dirty="0" smtClean="0"/>
            <a:t>F</a:t>
          </a:r>
          <a:r>
            <a:rPr lang="en-GB" sz="1600" noProof="0" dirty="0" err="1" smtClean="0"/>
            <a:t>inal</a:t>
          </a:r>
          <a:r>
            <a:rPr lang="en-GB" sz="1600" noProof="0" dirty="0" smtClean="0"/>
            <a:t> </a:t>
          </a:r>
          <a:r>
            <a:rPr lang="bs-Latn-BA" sz="1600" noProof="0" dirty="0" smtClean="0"/>
            <a:t>r</a:t>
          </a:r>
          <a:r>
            <a:rPr lang="en-GB" sz="1600" noProof="0" dirty="0" err="1" smtClean="0"/>
            <a:t>eportin</a:t>
          </a:r>
          <a:r>
            <a:rPr lang="bs-Latn-BA" sz="1600" noProof="0" dirty="0" smtClean="0"/>
            <a:t>g</a:t>
          </a:r>
          <a:endParaRPr lang="en-GB" sz="1600" noProof="0" dirty="0"/>
        </a:p>
      </dgm:t>
    </dgm:pt>
    <dgm:pt modelId="{07135C31-EB91-49A0-B84F-819590C6B730}" type="parTrans" cxnId="{A5A6AEE1-3827-4AB8-B5B1-2753B6EAD02E}">
      <dgm:prSet/>
      <dgm:spPr/>
      <dgm:t>
        <a:bodyPr/>
        <a:lstStyle/>
        <a:p>
          <a:endParaRPr lang="bs-Latn-BA"/>
        </a:p>
      </dgm:t>
    </dgm:pt>
    <dgm:pt modelId="{F514351E-758F-4B13-882F-EE77ECEC5380}" type="sibTrans" cxnId="{A5A6AEE1-3827-4AB8-B5B1-2753B6EAD02E}">
      <dgm:prSet/>
      <dgm:spPr/>
      <dgm:t>
        <a:bodyPr/>
        <a:lstStyle/>
        <a:p>
          <a:endParaRPr lang="bs-Latn-BA"/>
        </a:p>
      </dgm:t>
    </dgm:pt>
    <dgm:pt modelId="{FD0FCCD5-2404-418C-94BA-BE876E2D68C4}" type="pres">
      <dgm:prSet presAssocID="{0BD1E318-9634-42DA-86E2-006D2A7742BD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bs-Latn-BA"/>
        </a:p>
      </dgm:t>
    </dgm:pt>
    <dgm:pt modelId="{5F9151A5-D026-457F-8452-D7D5C1013300}" type="pres">
      <dgm:prSet presAssocID="{0BD1E318-9634-42DA-86E2-006D2A7742BD}" presName="arrow" presStyleLbl="bgShp" presStyleIdx="0" presStyleCnt="1"/>
      <dgm:spPr/>
      <dgm:t>
        <a:bodyPr/>
        <a:lstStyle/>
        <a:p>
          <a:endParaRPr lang="bs-Latn-BA"/>
        </a:p>
      </dgm:t>
    </dgm:pt>
    <dgm:pt modelId="{B44EAD70-4126-4BBE-B16B-4A06203EBA10}" type="pres">
      <dgm:prSet presAssocID="{0BD1E318-9634-42DA-86E2-006D2A7742BD}" presName="linearProcess" presStyleCnt="0"/>
      <dgm:spPr/>
      <dgm:t>
        <a:bodyPr/>
        <a:lstStyle/>
        <a:p>
          <a:endParaRPr lang="bs-Latn-BA"/>
        </a:p>
      </dgm:t>
    </dgm:pt>
    <dgm:pt modelId="{1B6F8D2E-DD23-4B7F-A843-0B58A35F7C8D}" type="pres">
      <dgm:prSet presAssocID="{02038992-55AC-4727-AE98-F8A8C2AE156D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DB4ABC44-D284-4117-8E13-E9817E04B5E5}" type="pres">
      <dgm:prSet presAssocID="{3CD14E1E-F514-482E-B7E2-14D00381C25F}" presName="sibTrans" presStyleCnt="0"/>
      <dgm:spPr/>
      <dgm:t>
        <a:bodyPr/>
        <a:lstStyle/>
        <a:p>
          <a:endParaRPr lang="bs-Latn-BA"/>
        </a:p>
      </dgm:t>
    </dgm:pt>
    <dgm:pt modelId="{FFBB3274-D3F6-4637-81BD-58B13F9234F6}" type="pres">
      <dgm:prSet presAssocID="{143D035E-DE3A-4A8A-9A77-98A7B14528FB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85EA57B9-A3BC-46F6-95E8-238286E9B01D}" type="pres">
      <dgm:prSet presAssocID="{36B6AD2E-FCCE-4EA9-8A08-2E3369243F5F}" presName="sibTrans" presStyleCnt="0"/>
      <dgm:spPr/>
      <dgm:t>
        <a:bodyPr/>
        <a:lstStyle/>
        <a:p>
          <a:endParaRPr lang="bs-Latn-BA"/>
        </a:p>
      </dgm:t>
    </dgm:pt>
    <dgm:pt modelId="{58F21B5A-2219-464C-A344-447844A823AC}" type="pres">
      <dgm:prSet presAssocID="{02C8241B-1EE1-412A-9EA0-7FB07B73EC2C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A8FCA37B-D33B-4B0B-8497-95E5D4F6D6FE}" type="pres">
      <dgm:prSet presAssocID="{61E32552-5D8C-4C80-9B1A-6D3D7393E33A}" presName="sibTrans" presStyleCnt="0"/>
      <dgm:spPr/>
      <dgm:t>
        <a:bodyPr/>
        <a:lstStyle/>
        <a:p>
          <a:endParaRPr lang="bs-Latn-BA"/>
        </a:p>
      </dgm:t>
    </dgm:pt>
    <dgm:pt modelId="{E58CD546-F4B2-467B-BEDD-79479B4BA93C}" type="pres">
      <dgm:prSet presAssocID="{1F9D4224-67A1-42F4-8C28-950CEE5C1B05}" presName="textNode" presStyleLbl="node1" presStyleIdx="3" presStyleCnt="7" custLinFactNeighborX="14820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F56ADED3-92E6-4AF0-9492-C1E27D6AD35F}" type="pres">
      <dgm:prSet presAssocID="{6DC3E491-2B8C-4F2F-974F-EE2E5B8EA12E}" presName="sibTrans" presStyleCnt="0"/>
      <dgm:spPr/>
      <dgm:t>
        <a:bodyPr/>
        <a:lstStyle/>
        <a:p>
          <a:endParaRPr lang="bs-Latn-BA"/>
        </a:p>
      </dgm:t>
    </dgm:pt>
    <dgm:pt modelId="{E805D028-91F6-4601-BF38-EE32AA5931D0}" type="pres">
      <dgm:prSet presAssocID="{09AF1737-C528-449F-9BC9-95833BE1CE7C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24DE24BA-7D85-4DBD-A4EE-E713D23E07F0}" type="pres">
      <dgm:prSet presAssocID="{2474457C-A3E9-43C8-BDBC-E8720497D2D6}" presName="sibTrans" presStyleCnt="0"/>
      <dgm:spPr/>
      <dgm:t>
        <a:bodyPr/>
        <a:lstStyle/>
        <a:p>
          <a:endParaRPr lang="bs-Latn-BA"/>
        </a:p>
      </dgm:t>
    </dgm:pt>
    <dgm:pt modelId="{D4B244E1-90C0-4D0E-8D2F-D5CE6FE91666}" type="pres">
      <dgm:prSet presAssocID="{D68ED05D-030B-4CFC-9116-B81EE9D36B97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6AE34680-9B61-4E16-AE2C-01EE395177D7}" type="pres">
      <dgm:prSet presAssocID="{A9B42639-97BB-4E4B-B710-F4CFD074781B}" presName="sibTrans" presStyleCnt="0"/>
      <dgm:spPr/>
      <dgm:t>
        <a:bodyPr/>
        <a:lstStyle/>
        <a:p>
          <a:endParaRPr lang="bs-Latn-BA"/>
        </a:p>
      </dgm:t>
    </dgm:pt>
    <dgm:pt modelId="{E44DEE5B-7154-42F0-BD81-49BC09D14445}" type="pres">
      <dgm:prSet presAssocID="{25B653F8-4377-497C-8A27-77525D236151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981267BF-2879-47FE-BF0C-F209974D5B59}" srcId="{0BD1E318-9634-42DA-86E2-006D2A7742BD}" destId="{25B653F8-4377-497C-8A27-77525D236151}" srcOrd="6" destOrd="0" parTransId="{0E58B9C4-1953-400D-8DB6-4F7B316A4882}" sibTransId="{FE122788-7E1B-41CE-94EC-5D32C5AA8F0D}"/>
    <dgm:cxn modelId="{592B5DE2-7659-44FF-A6FA-2AAB350E9270}" srcId="{09AF1737-C528-449F-9BC9-95833BE1CE7C}" destId="{658BB965-E6A2-4C92-B2F9-28B213D7A7FB}" srcOrd="0" destOrd="0" parTransId="{3F248AB5-2E16-439D-8618-F29852B81D35}" sibTransId="{973FAB14-ADD4-4379-881D-88A8CC6A2C44}"/>
    <dgm:cxn modelId="{CF211A81-1CE5-4342-AB04-E560951BC83E}" type="presOf" srcId="{143D035E-DE3A-4A8A-9A77-98A7B14528FB}" destId="{FFBB3274-D3F6-4637-81BD-58B13F9234F6}" srcOrd="0" destOrd="0" presId="urn:microsoft.com/office/officeart/2005/8/layout/hProcess9"/>
    <dgm:cxn modelId="{6F8E020D-3233-4C56-A039-7F02AEB0F692}" type="presOf" srcId="{5C86CF75-C574-487A-B367-A61A8679B359}" destId="{D4B244E1-90C0-4D0E-8D2F-D5CE6FE91666}" srcOrd="0" destOrd="1" presId="urn:microsoft.com/office/officeart/2005/8/layout/hProcess9"/>
    <dgm:cxn modelId="{3AC93F4F-E1F7-4E7D-8F72-1248B981E726}" type="presOf" srcId="{9D9DB526-361A-4AC8-991B-6EDC2AC7B455}" destId="{1B6F8D2E-DD23-4B7F-A843-0B58A35F7C8D}" srcOrd="0" destOrd="3" presId="urn:microsoft.com/office/officeart/2005/8/layout/hProcess9"/>
    <dgm:cxn modelId="{EDBBEF41-C1AE-47DD-A792-E46EEDB1A0C9}" type="presOf" srcId="{EE4AA5DB-9756-416F-B548-0E677CDB3B32}" destId="{58F21B5A-2219-464C-A344-447844A823AC}" srcOrd="0" destOrd="1" presId="urn:microsoft.com/office/officeart/2005/8/layout/hProcess9"/>
    <dgm:cxn modelId="{CAE96935-CFEA-455C-9C01-28AEB7B53B5F}" type="presOf" srcId="{4A2359C9-FB07-40DF-AAEC-9DFEED0FAC3F}" destId="{1B6F8D2E-DD23-4B7F-A843-0B58A35F7C8D}" srcOrd="0" destOrd="2" presId="urn:microsoft.com/office/officeart/2005/8/layout/hProcess9"/>
    <dgm:cxn modelId="{5E7000C0-6887-45CC-A8C2-BFF14AABDA91}" srcId="{143D035E-DE3A-4A8A-9A77-98A7B14528FB}" destId="{DFF68EBC-6FD0-444F-822E-DCE25679057A}" srcOrd="0" destOrd="0" parTransId="{01E9D18D-35F6-4D1D-8B26-56753C6D0E21}" sibTransId="{3C0A7BC0-1198-4DBE-A832-BDBEAD845AAE}"/>
    <dgm:cxn modelId="{2EF27FB3-CE90-4CB8-B2B1-1CE59730C4FE}" type="presOf" srcId="{658BB965-E6A2-4C92-B2F9-28B213D7A7FB}" destId="{E805D028-91F6-4601-BF38-EE32AA5931D0}" srcOrd="0" destOrd="1" presId="urn:microsoft.com/office/officeart/2005/8/layout/hProcess9"/>
    <dgm:cxn modelId="{AE0237C0-CDB4-4137-B3E5-6D3996567F1D}" type="presOf" srcId="{328007C7-3E60-4A83-B5E6-C2AAED10DF2C}" destId="{1B6F8D2E-DD23-4B7F-A843-0B58A35F7C8D}" srcOrd="0" destOrd="1" presId="urn:microsoft.com/office/officeart/2005/8/layout/hProcess9"/>
    <dgm:cxn modelId="{29030C60-5B32-4DB9-B8F1-D36EC740E426}" srcId="{0BD1E318-9634-42DA-86E2-006D2A7742BD}" destId="{09AF1737-C528-449F-9BC9-95833BE1CE7C}" srcOrd="4" destOrd="0" parTransId="{C75D02C9-9E27-4AAB-A37C-23B5B807706F}" sibTransId="{2474457C-A3E9-43C8-BDBC-E8720497D2D6}"/>
    <dgm:cxn modelId="{7EE651B7-539A-4E9C-8F22-6BDE362DBCA7}" type="presOf" srcId="{283DFEFB-4619-45F5-AEF1-C2BD720A20CC}" destId="{E58CD546-F4B2-467B-BEDD-79479B4BA93C}" srcOrd="0" destOrd="1" presId="urn:microsoft.com/office/officeart/2005/8/layout/hProcess9"/>
    <dgm:cxn modelId="{10571E64-9CBB-4C77-877A-4227CD9BF22E}" type="presOf" srcId="{09AF1737-C528-449F-9BC9-95833BE1CE7C}" destId="{E805D028-91F6-4601-BF38-EE32AA5931D0}" srcOrd="0" destOrd="0" presId="urn:microsoft.com/office/officeart/2005/8/layout/hProcess9"/>
    <dgm:cxn modelId="{3A321508-50C5-4CD0-A2E3-631E41F6CC94}" srcId="{02038992-55AC-4727-AE98-F8A8C2AE156D}" destId="{4A2359C9-FB07-40DF-AAEC-9DFEED0FAC3F}" srcOrd="1" destOrd="0" parTransId="{F7BFFFA9-CF11-4082-A753-EA29460C729D}" sibTransId="{61E4A8DF-F163-4DC9-B41F-DDD56B2FF1C0}"/>
    <dgm:cxn modelId="{BA541CCE-3E88-47C0-BA05-72184E79CF41}" srcId="{02C8241B-1EE1-412A-9EA0-7FB07B73EC2C}" destId="{EE4AA5DB-9756-416F-B548-0E677CDB3B32}" srcOrd="0" destOrd="0" parTransId="{7DFD696B-4072-49D0-A5FE-F5CF49C57317}" sibTransId="{7F7C1B79-16AB-410F-BCD8-2D5091673679}"/>
    <dgm:cxn modelId="{A5A6AEE1-3827-4AB8-B5B1-2753B6EAD02E}" srcId="{25B653F8-4377-497C-8A27-77525D236151}" destId="{9CBD68CF-E4DA-4FD0-8643-E530AD3687BF}" srcOrd="1" destOrd="0" parTransId="{07135C31-EB91-49A0-B84F-819590C6B730}" sibTransId="{F514351E-758F-4B13-882F-EE77ECEC5380}"/>
    <dgm:cxn modelId="{5AD38E43-3736-42F3-9FCD-F6351C7BB2AB}" type="presOf" srcId="{02C8241B-1EE1-412A-9EA0-7FB07B73EC2C}" destId="{58F21B5A-2219-464C-A344-447844A823AC}" srcOrd="0" destOrd="0" presId="urn:microsoft.com/office/officeart/2005/8/layout/hProcess9"/>
    <dgm:cxn modelId="{D6B274C8-5F97-4EF5-B70F-381774204EE7}" srcId="{02038992-55AC-4727-AE98-F8A8C2AE156D}" destId="{9D9DB526-361A-4AC8-991B-6EDC2AC7B455}" srcOrd="2" destOrd="0" parTransId="{14FEC580-A2E9-42F4-A5D7-21461A54F2F8}" sibTransId="{F113F8C9-E47C-4855-8763-689FF84F563D}"/>
    <dgm:cxn modelId="{C9F829D3-AC17-456D-889B-F06EA1B8FCCE}" srcId="{0BD1E318-9634-42DA-86E2-006D2A7742BD}" destId="{D68ED05D-030B-4CFC-9116-B81EE9D36B97}" srcOrd="5" destOrd="0" parTransId="{27A624CA-DA18-4E96-9F6C-DE5C93C135B2}" sibTransId="{A9B42639-97BB-4E4B-B710-F4CFD074781B}"/>
    <dgm:cxn modelId="{A9272D27-1199-4080-86F8-0AA0A139D431}" srcId="{0BD1E318-9634-42DA-86E2-006D2A7742BD}" destId="{143D035E-DE3A-4A8A-9A77-98A7B14528FB}" srcOrd="1" destOrd="0" parTransId="{7F1BF470-BFAC-4D5D-ADE3-F0FF9BEEA434}" sibTransId="{36B6AD2E-FCCE-4EA9-8A08-2E3369243F5F}"/>
    <dgm:cxn modelId="{FF73AFEE-919A-443E-980E-6E40D22A8C69}" type="presOf" srcId="{D68ED05D-030B-4CFC-9116-B81EE9D36B97}" destId="{D4B244E1-90C0-4D0E-8D2F-D5CE6FE91666}" srcOrd="0" destOrd="0" presId="urn:microsoft.com/office/officeart/2005/8/layout/hProcess9"/>
    <dgm:cxn modelId="{3A42258A-F1EB-48C6-B06E-471C9B8CFB60}" srcId="{02038992-55AC-4727-AE98-F8A8C2AE156D}" destId="{328007C7-3E60-4A83-B5E6-C2AAED10DF2C}" srcOrd="0" destOrd="0" parTransId="{4439605F-20E3-43A2-85C0-94A7E415F3A1}" sibTransId="{7F4EA934-4D25-4977-A91C-90E51CDCDD3E}"/>
    <dgm:cxn modelId="{A54ABD0B-FE0E-4D6E-AC42-0B268CA0C1CB}" type="presOf" srcId="{AF55EBA4-FD52-4E8E-825B-3DD207D57634}" destId="{D4B244E1-90C0-4D0E-8D2F-D5CE6FE91666}" srcOrd="0" destOrd="3" presId="urn:microsoft.com/office/officeart/2005/8/layout/hProcess9"/>
    <dgm:cxn modelId="{820EFC0B-3DDE-41C4-A1C5-554BD1182A5B}" type="presOf" srcId="{25B653F8-4377-497C-8A27-77525D236151}" destId="{E44DEE5B-7154-42F0-BD81-49BC09D14445}" srcOrd="0" destOrd="0" presId="urn:microsoft.com/office/officeart/2005/8/layout/hProcess9"/>
    <dgm:cxn modelId="{71DA3BA8-79A4-41A1-A9C5-8CFD9395C170}" srcId="{D68ED05D-030B-4CFC-9116-B81EE9D36B97}" destId="{5C86CF75-C574-487A-B367-A61A8679B359}" srcOrd="0" destOrd="0" parTransId="{864F22D5-D27A-48DC-B6F3-6A428DD8B565}" sibTransId="{EA8F8430-3258-4218-B7C7-2DAFD9E014CD}"/>
    <dgm:cxn modelId="{307A939F-53B2-477A-B8B0-B15F0441122D}" type="presOf" srcId="{0BD1E318-9634-42DA-86E2-006D2A7742BD}" destId="{FD0FCCD5-2404-418C-94BA-BE876E2D68C4}" srcOrd="0" destOrd="0" presId="urn:microsoft.com/office/officeart/2005/8/layout/hProcess9"/>
    <dgm:cxn modelId="{02F35EC8-0652-4AD1-AA95-CADE1773B3BE}" type="presOf" srcId="{9CBD68CF-E4DA-4FD0-8643-E530AD3687BF}" destId="{E44DEE5B-7154-42F0-BD81-49BC09D14445}" srcOrd="0" destOrd="2" presId="urn:microsoft.com/office/officeart/2005/8/layout/hProcess9"/>
    <dgm:cxn modelId="{1FFF056D-BB3A-48B9-93A1-2B2BC91F5AB6}" srcId="{D68ED05D-030B-4CFC-9116-B81EE9D36B97}" destId="{AF55EBA4-FD52-4E8E-825B-3DD207D57634}" srcOrd="2" destOrd="0" parTransId="{4AEF4623-90CD-4693-B629-650734C31078}" sibTransId="{E0A786C4-E72A-4650-89C3-89F6242155B4}"/>
    <dgm:cxn modelId="{9A2AC462-828E-4CFA-9B09-8A2B3747A321}" srcId="{0BD1E318-9634-42DA-86E2-006D2A7742BD}" destId="{1F9D4224-67A1-42F4-8C28-950CEE5C1B05}" srcOrd="3" destOrd="0" parTransId="{440373AB-FBFF-439F-85E9-459BF57747C3}" sibTransId="{6DC3E491-2B8C-4F2F-974F-EE2E5B8EA12E}"/>
    <dgm:cxn modelId="{925ECBFD-6D1B-4B92-8C6C-97EE18A04568}" srcId="{0BD1E318-9634-42DA-86E2-006D2A7742BD}" destId="{02038992-55AC-4727-AE98-F8A8C2AE156D}" srcOrd="0" destOrd="0" parTransId="{D942287E-1435-4B22-9B18-8D8FA3CE0CE4}" sibTransId="{3CD14E1E-F514-482E-B7E2-14D00381C25F}"/>
    <dgm:cxn modelId="{59C80C5E-E3C4-4789-B3C2-B12FB1F48885}" srcId="{1F9D4224-67A1-42F4-8C28-950CEE5C1B05}" destId="{283DFEFB-4619-45F5-AEF1-C2BD720A20CC}" srcOrd="0" destOrd="0" parTransId="{02593B08-F1C1-463E-BFCB-0CE64AB3E16E}" sibTransId="{73E996AE-EE27-4597-9960-BB8F95DB01CE}"/>
    <dgm:cxn modelId="{7394C130-6C4C-487A-98CD-BA2C1808DB9D}" srcId="{0BD1E318-9634-42DA-86E2-006D2A7742BD}" destId="{02C8241B-1EE1-412A-9EA0-7FB07B73EC2C}" srcOrd="2" destOrd="0" parTransId="{62AFCECB-3B10-4CAF-873B-0480D4D82918}" sibTransId="{61E32552-5D8C-4C80-9B1A-6D3D7393E33A}"/>
    <dgm:cxn modelId="{5258ED6E-EDBD-824D-BEB8-42532F9D5C6A}" srcId="{D68ED05D-030B-4CFC-9116-B81EE9D36B97}" destId="{C413DAA7-4167-FA44-A979-EA2CF167A5B9}" srcOrd="1" destOrd="0" parTransId="{C885B5E1-2E90-7A4D-A852-1F53DA670654}" sibTransId="{A594B27C-21B3-A245-B07E-FF145F6C2DF3}"/>
    <dgm:cxn modelId="{6BF767B6-9ACC-43A0-A754-F3F7CA87BF1D}" type="presOf" srcId="{FEA174E7-C90D-4354-B7EF-3DE0CD4FC219}" destId="{E44DEE5B-7154-42F0-BD81-49BC09D14445}" srcOrd="0" destOrd="1" presId="urn:microsoft.com/office/officeart/2005/8/layout/hProcess9"/>
    <dgm:cxn modelId="{06BBF531-EC81-432B-8A0C-A4C84BC12904}" type="presOf" srcId="{1F9D4224-67A1-42F4-8C28-950CEE5C1B05}" destId="{E58CD546-F4B2-467B-BEDD-79479B4BA93C}" srcOrd="0" destOrd="0" presId="urn:microsoft.com/office/officeart/2005/8/layout/hProcess9"/>
    <dgm:cxn modelId="{2EE7398F-DD04-41C2-8D63-EC6B2E94BAFD}" type="presOf" srcId="{02038992-55AC-4727-AE98-F8A8C2AE156D}" destId="{1B6F8D2E-DD23-4B7F-A843-0B58A35F7C8D}" srcOrd="0" destOrd="0" presId="urn:microsoft.com/office/officeart/2005/8/layout/hProcess9"/>
    <dgm:cxn modelId="{CAB89F38-8D10-45AF-A5BB-3C37AB8CC4CF}" type="presOf" srcId="{C413DAA7-4167-FA44-A979-EA2CF167A5B9}" destId="{D4B244E1-90C0-4D0E-8D2F-D5CE6FE91666}" srcOrd="0" destOrd="2" presId="urn:microsoft.com/office/officeart/2005/8/layout/hProcess9"/>
    <dgm:cxn modelId="{92AF7C0A-E325-424E-88CE-183072F18926}" type="presOf" srcId="{DFF68EBC-6FD0-444F-822E-DCE25679057A}" destId="{FFBB3274-D3F6-4637-81BD-58B13F9234F6}" srcOrd="0" destOrd="1" presId="urn:microsoft.com/office/officeart/2005/8/layout/hProcess9"/>
    <dgm:cxn modelId="{271E990D-AF77-403C-B2EB-18A0A9200285}" srcId="{25B653F8-4377-497C-8A27-77525D236151}" destId="{FEA174E7-C90D-4354-B7EF-3DE0CD4FC219}" srcOrd="0" destOrd="0" parTransId="{759736DE-D40C-41BD-A090-4CD326DFD24A}" sibTransId="{27D5391F-D125-4421-B101-FD4ADB7EA7D2}"/>
    <dgm:cxn modelId="{5210E232-7FD3-423D-B25D-0288A532C8F5}" type="presParOf" srcId="{FD0FCCD5-2404-418C-94BA-BE876E2D68C4}" destId="{5F9151A5-D026-457F-8452-D7D5C1013300}" srcOrd="0" destOrd="0" presId="urn:microsoft.com/office/officeart/2005/8/layout/hProcess9"/>
    <dgm:cxn modelId="{7BAF0B66-9E68-48C9-9E80-2F6FD5A88BA4}" type="presParOf" srcId="{FD0FCCD5-2404-418C-94BA-BE876E2D68C4}" destId="{B44EAD70-4126-4BBE-B16B-4A06203EBA10}" srcOrd="1" destOrd="0" presId="urn:microsoft.com/office/officeart/2005/8/layout/hProcess9"/>
    <dgm:cxn modelId="{C1A529D6-DC69-4BC6-A8FD-DCB1D30A54BE}" type="presParOf" srcId="{B44EAD70-4126-4BBE-B16B-4A06203EBA10}" destId="{1B6F8D2E-DD23-4B7F-A843-0B58A35F7C8D}" srcOrd="0" destOrd="0" presId="urn:microsoft.com/office/officeart/2005/8/layout/hProcess9"/>
    <dgm:cxn modelId="{9E3F22DA-0D67-42BB-B3CE-FA31D7EC2829}" type="presParOf" srcId="{B44EAD70-4126-4BBE-B16B-4A06203EBA10}" destId="{DB4ABC44-D284-4117-8E13-E9817E04B5E5}" srcOrd="1" destOrd="0" presId="urn:microsoft.com/office/officeart/2005/8/layout/hProcess9"/>
    <dgm:cxn modelId="{17DA4E4A-CB21-4B44-AAC9-6D65073C1844}" type="presParOf" srcId="{B44EAD70-4126-4BBE-B16B-4A06203EBA10}" destId="{FFBB3274-D3F6-4637-81BD-58B13F9234F6}" srcOrd="2" destOrd="0" presId="urn:microsoft.com/office/officeart/2005/8/layout/hProcess9"/>
    <dgm:cxn modelId="{9CD8DCDF-551F-48E5-8EDB-D9F3F550F9C2}" type="presParOf" srcId="{B44EAD70-4126-4BBE-B16B-4A06203EBA10}" destId="{85EA57B9-A3BC-46F6-95E8-238286E9B01D}" srcOrd="3" destOrd="0" presId="urn:microsoft.com/office/officeart/2005/8/layout/hProcess9"/>
    <dgm:cxn modelId="{2ECBA612-2CE3-4C13-B899-081DADC62057}" type="presParOf" srcId="{B44EAD70-4126-4BBE-B16B-4A06203EBA10}" destId="{58F21B5A-2219-464C-A344-447844A823AC}" srcOrd="4" destOrd="0" presId="urn:microsoft.com/office/officeart/2005/8/layout/hProcess9"/>
    <dgm:cxn modelId="{52EA9259-EB0E-4E07-97E4-53659CE28A53}" type="presParOf" srcId="{B44EAD70-4126-4BBE-B16B-4A06203EBA10}" destId="{A8FCA37B-D33B-4B0B-8497-95E5D4F6D6FE}" srcOrd="5" destOrd="0" presId="urn:microsoft.com/office/officeart/2005/8/layout/hProcess9"/>
    <dgm:cxn modelId="{8CDDC11D-BD0D-493D-9556-2B0EAD636CB6}" type="presParOf" srcId="{B44EAD70-4126-4BBE-B16B-4A06203EBA10}" destId="{E58CD546-F4B2-467B-BEDD-79479B4BA93C}" srcOrd="6" destOrd="0" presId="urn:microsoft.com/office/officeart/2005/8/layout/hProcess9"/>
    <dgm:cxn modelId="{28FD361C-2BA6-4D8F-BCA4-AC832EADC48A}" type="presParOf" srcId="{B44EAD70-4126-4BBE-B16B-4A06203EBA10}" destId="{F56ADED3-92E6-4AF0-9492-C1E27D6AD35F}" srcOrd="7" destOrd="0" presId="urn:microsoft.com/office/officeart/2005/8/layout/hProcess9"/>
    <dgm:cxn modelId="{4415F46F-6086-41D0-A699-4F53FBA2DABB}" type="presParOf" srcId="{B44EAD70-4126-4BBE-B16B-4A06203EBA10}" destId="{E805D028-91F6-4601-BF38-EE32AA5931D0}" srcOrd="8" destOrd="0" presId="urn:microsoft.com/office/officeart/2005/8/layout/hProcess9"/>
    <dgm:cxn modelId="{85917E7A-B102-4828-BC2F-7B788A5CB26F}" type="presParOf" srcId="{B44EAD70-4126-4BBE-B16B-4A06203EBA10}" destId="{24DE24BA-7D85-4DBD-A4EE-E713D23E07F0}" srcOrd="9" destOrd="0" presId="urn:microsoft.com/office/officeart/2005/8/layout/hProcess9"/>
    <dgm:cxn modelId="{A805C567-A410-455D-9A9B-CF2842787E3D}" type="presParOf" srcId="{B44EAD70-4126-4BBE-B16B-4A06203EBA10}" destId="{D4B244E1-90C0-4D0E-8D2F-D5CE6FE91666}" srcOrd="10" destOrd="0" presId="urn:microsoft.com/office/officeart/2005/8/layout/hProcess9"/>
    <dgm:cxn modelId="{C47B14DA-C13B-4784-88E6-C153D91095BC}" type="presParOf" srcId="{B44EAD70-4126-4BBE-B16B-4A06203EBA10}" destId="{6AE34680-9B61-4E16-AE2C-01EE395177D7}" srcOrd="11" destOrd="0" presId="urn:microsoft.com/office/officeart/2005/8/layout/hProcess9"/>
    <dgm:cxn modelId="{DD4170A5-2FEC-4C5D-9FC2-4381D975746B}" type="presParOf" srcId="{B44EAD70-4126-4BBE-B16B-4A06203EBA10}" destId="{E44DEE5B-7154-42F0-BD81-49BC09D14445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D9ADDFB-D004-4052-ACAA-6062D3921EAE}" type="doc">
      <dgm:prSet loTypeId="urn:microsoft.com/office/officeart/2005/8/layout/cycle6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A6A9C5B-6D90-4F4B-A649-D4406A0C6F68}">
      <dgm:prSet phldrT="[Text]" custT="1"/>
      <dgm:spPr/>
      <dgm:t>
        <a:bodyPr/>
        <a:lstStyle/>
        <a:p>
          <a:r>
            <a:rPr lang="bs-Latn-BA" sz="2000" dirty="0" smtClean="0"/>
            <a:t>Relevance</a:t>
          </a:r>
          <a:endParaRPr lang="en-GB" sz="2000" dirty="0"/>
        </a:p>
      </dgm:t>
    </dgm:pt>
    <dgm:pt modelId="{7729A6D9-D589-4192-A375-836A474CDCA9}" type="parTrans" cxnId="{D678688C-F29C-4D8F-98E3-E51A24A7CA57}">
      <dgm:prSet/>
      <dgm:spPr/>
      <dgm:t>
        <a:bodyPr/>
        <a:lstStyle/>
        <a:p>
          <a:endParaRPr lang="en-GB" sz="2000"/>
        </a:p>
      </dgm:t>
    </dgm:pt>
    <dgm:pt modelId="{BAFA441B-C214-42C2-ABE6-85275FF043D4}" type="sibTrans" cxnId="{D678688C-F29C-4D8F-98E3-E51A24A7CA57}">
      <dgm:prSet/>
      <dgm:spPr>
        <a:ln w="38100">
          <a:solidFill>
            <a:schemeClr val="accent2">
              <a:hueOff val="0"/>
              <a:satOff val="0"/>
              <a:lumOff val="0"/>
              <a:alpha val="25000"/>
            </a:schemeClr>
          </a:solidFill>
          <a:tailEnd type="triangle" w="med" len="med"/>
        </a:ln>
      </dgm:spPr>
      <dgm:t>
        <a:bodyPr/>
        <a:lstStyle/>
        <a:p>
          <a:endParaRPr lang="en-GB" sz="2000"/>
        </a:p>
      </dgm:t>
    </dgm:pt>
    <dgm:pt modelId="{2E06CDA3-94F3-45F6-BD26-4F75CD031834}">
      <dgm:prSet phldrT="[Text]" custT="1"/>
      <dgm:spPr>
        <a:gradFill rotWithShape="0">
          <a:gsLst>
            <a:gs pos="100000">
              <a:schemeClr val="accent4">
                <a:lumMod val="75000"/>
                <a:alpha val="2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Project Design &amp; Implementation</a:t>
          </a:r>
          <a:endParaRPr lang="en-GB" sz="2000" dirty="0"/>
        </a:p>
      </dgm:t>
    </dgm:pt>
    <dgm:pt modelId="{51F44286-7EBF-44A3-94DA-C42A058809D3}" type="parTrans" cxnId="{FC74475F-86EB-4D49-A9D2-324DC3065EDC}">
      <dgm:prSet/>
      <dgm:spPr/>
      <dgm:t>
        <a:bodyPr/>
        <a:lstStyle/>
        <a:p>
          <a:endParaRPr lang="en-GB" sz="2000"/>
        </a:p>
      </dgm:t>
    </dgm:pt>
    <dgm:pt modelId="{919D0E77-947F-4609-A4C3-561D219C98C2}" type="sibTrans" cxnId="{FC74475F-86EB-4D49-A9D2-324DC3065EDC}">
      <dgm:prSet/>
      <dgm:spPr>
        <a:ln w="38100">
          <a:solidFill>
            <a:schemeClr val="bg1">
              <a:lumMod val="50000"/>
              <a:alpha val="20000"/>
            </a:scheme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23C16D59-A40C-4E38-8E1A-3B802F2975FB}">
      <dgm:prSet custT="1"/>
      <dgm:spPr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Partnerships &amp; Collaboration Arrangements</a:t>
          </a:r>
          <a:endParaRPr lang="en-GB" sz="2000" dirty="0"/>
        </a:p>
      </dgm:t>
    </dgm:pt>
    <dgm:pt modelId="{70EBAE70-ACCF-4986-AD04-D82F7FB8E47D}" type="parTrans" cxnId="{2A20242A-05E1-450D-BBD9-3440F2CB820C}">
      <dgm:prSet/>
      <dgm:spPr/>
      <dgm:t>
        <a:bodyPr/>
        <a:lstStyle/>
        <a:p>
          <a:endParaRPr lang="en-GB" sz="2000"/>
        </a:p>
      </dgm:t>
    </dgm:pt>
    <dgm:pt modelId="{97C3BAA5-79B5-4F0D-A77E-86CC959AF090}" type="sibTrans" cxnId="{2A20242A-05E1-450D-BBD9-3440F2CB820C}">
      <dgm:prSet/>
      <dgm:spPr>
        <a:ln w="38100">
          <a:solidFill>
            <a:srgbClr val="FFC00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D395B34F-F569-4C82-B8E4-6239660F7E4C}">
      <dgm:prSet custT="1"/>
      <dgm:spPr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Impact, Dissemination &amp; Sustainability</a:t>
          </a:r>
          <a:endParaRPr lang="en-GB" sz="2000" dirty="0"/>
        </a:p>
      </dgm:t>
    </dgm:pt>
    <dgm:pt modelId="{4872530C-47AE-40A1-9A49-1B264ADB647C}" type="parTrans" cxnId="{63C33BBE-D02D-4A9B-9554-EBCACA65275C}">
      <dgm:prSet/>
      <dgm:spPr/>
      <dgm:t>
        <a:bodyPr/>
        <a:lstStyle/>
        <a:p>
          <a:endParaRPr lang="en-GB" sz="2000"/>
        </a:p>
      </dgm:t>
    </dgm:pt>
    <dgm:pt modelId="{A09DB681-8584-41CC-809D-AE03B46DAA6F}" type="sibTrans" cxnId="{63C33BBE-D02D-4A9B-9554-EBCACA65275C}">
      <dgm:prSet/>
      <dgm:spPr>
        <a:ln w="38100">
          <a:solidFill>
            <a:srgbClr val="0070C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372D5F8D-A2FD-472E-9484-295494F437D0}" type="pres">
      <dgm:prSet presAssocID="{9D9ADDFB-D004-4052-ACAA-6062D3921EAE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6A4E118B-9C11-482B-BD34-F491EDB30965}" type="pres">
      <dgm:prSet presAssocID="{2A6A9C5B-6D90-4F4B-A649-D4406A0C6F68}" presName="node" presStyleLbl="node1" presStyleIdx="0" presStyleCnt="4" custScaleX="10127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B778479-8E93-4320-9A53-F91F1038A7FE}" type="pres">
      <dgm:prSet presAssocID="{2A6A9C5B-6D90-4F4B-A649-D4406A0C6F68}" presName="spNode" presStyleCnt="0"/>
      <dgm:spPr/>
      <dgm:t>
        <a:bodyPr/>
        <a:lstStyle/>
        <a:p>
          <a:endParaRPr lang="en-GB"/>
        </a:p>
      </dgm:t>
    </dgm:pt>
    <dgm:pt modelId="{364115B9-E283-44CC-B76B-CD88D81E37AF}" type="pres">
      <dgm:prSet presAssocID="{BAFA441B-C214-42C2-ABE6-85275FF043D4}" presName="sibTrans" presStyleLbl="sibTrans1D1" presStyleIdx="0" presStyleCnt="4"/>
      <dgm:spPr/>
      <dgm:t>
        <a:bodyPr/>
        <a:lstStyle/>
        <a:p>
          <a:endParaRPr lang="en-GB"/>
        </a:p>
      </dgm:t>
    </dgm:pt>
    <dgm:pt modelId="{D5219FB8-7DC8-452C-B86F-A1D9DDBC65DD}" type="pres">
      <dgm:prSet presAssocID="{2E06CDA3-94F3-45F6-BD26-4F75CD031834}" presName="node" presStyleLbl="node1" presStyleIdx="1" presStyleCnt="4" custScaleX="9769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9573C80-0EB3-42D7-A957-6CC0DBB9F93D}" type="pres">
      <dgm:prSet presAssocID="{2E06CDA3-94F3-45F6-BD26-4F75CD031834}" presName="spNode" presStyleCnt="0"/>
      <dgm:spPr/>
      <dgm:t>
        <a:bodyPr/>
        <a:lstStyle/>
        <a:p>
          <a:endParaRPr lang="en-GB"/>
        </a:p>
      </dgm:t>
    </dgm:pt>
    <dgm:pt modelId="{1F577BBD-DE6F-40FA-9FF0-3B43C3E5F3FD}" type="pres">
      <dgm:prSet presAssocID="{919D0E77-947F-4609-A4C3-561D219C98C2}" presName="sibTrans" presStyleLbl="sibTrans1D1" presStyleIdx="1" presStyleCnt="4"/>
      <dgm:spPr/>
      <dgm:t>
        <a:bodyPr/>
        <a:lstStyle/>
        <a:p>
          <a:endParaRPr lang="en-GB"/>
        </a:p>
      </dgm:t>
    </dgm:pt>
    <dgm:pt modelId="{D5A62155-DE24-49E7-B5EC-5ED48D66D85E}" type="pres">
      <dgm:prSet presAssocID="{23C16D59-A40C-4E38-8E1A-3B802F2975FB}" presName="node" presStyleLbl="node1" presStyleIdx="2" presStyleCnt="4" custScaleX="11000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30F2E71-D926-4295-8EA6-A627E6B74994}" type="pres">
      <dgm:prSet presAssocID="{23C16D59-A40C-4E38-8E1A-3B802F2975FB}" presName="spNode" presStyleCnt="0"/>
      <dgm:spPr/>
      <dgm:t>
        <a:bodyPr/>
        <a:lstStyle/>
        <a:p>
          <a:endParaRPr lang="en-GB"/>
        </a:p>
      </dgm:t>
    </dgm:pt>
    <dgm:pt modelId="{DC25F727-2401-4EFA-9EB5-CA8A60D167B4}" type="pres">
      <dgm:prSet presAssocID="{97C3BAA5-79B5-4F0D-A77E-86CC959AF090}" presName="sibTrans" presStyleLbl="sibTrans1D1" presStyleIdx="2" presStyleCnt="4"/>
      <dgm:spPr/>
      <dgm:t>
        <a:bodyPr/>
        <a:lstStyle/>
        <a:p>
          <a:endParaRPr lang="en-GB"/>
        </a:p>
      </dgm:t>
    </dgm:pt>
    <dgm:pt modelId="{01240691-EAF8-445C-89FE-D46EE04A4FA0}" type="pres">
      <dgm:prSet presAssocID="{D395B34F-F569-4C82-B8E4-6239660F7E4C}" presName="node" presStyleLbl="node1" presStyleIdx="3" presStyleCnt="4" custScaleX="94015" custRadScaleRad="98353" custRadScaleInc="-569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939D734-64C8-42CF-9CA8-D3293E502D11}" type="pres">
      <dgm:prSet presAssocID="{D395B34F-F569-4C82-B8E4-6239660F7E4C}" presName="spNode" presStyleCnt="0"/>
      <dgm:spPr/>
      <dgm:t>
        <a:bodyPr/>
        <a:lstStyle/>
        <a:p>
          <a:endParaRPr lang="en-GB"/>
        </a:p>
      </dgm:t>
    </dgm:pt>
    <dgm:pt modelId="{D14D9BAA-52FD-48B8-95C4-19E707B2578B}" type="pres">
      <dgm:prSet presAssocID="{A09DB681-8584-41CC-809D-AE03B46DAA6F}" presName="sibTrans" presStyleLbl="sibTrans1D1" presStyleIdx="3" presStyleCnt="4"/>
      <dgm:spPr/>
      <dgm:t>
        <a:bodyPr/>
        <a:lstStyle/>
        <a:p>
          <a:endParaRPr lang="en-GB"/>
        </a:p>
      </dgm:t>
    </dgm:pt>
  </dgm:ptLst>
  <dgm:cxnLst>
    <dgm:cxn modelId="{486A5E1B-6815-4525-9A19-5139891FA1B5}" type="presOf" srcId="{9D9ADDFB-D004-4052-ACAA-6062D3921EAE}" destId="{372D5F8D-A2FD-472E-9484-295494F437D0}" srcOrd="0" destOrd="0" presId="urn:microsoft.com/office/officeart/2005/8/layout/cycle6"/>
    <dgm:cxn modelId="{48F9CCC6-CDEC-4E45-903E-6CEC9059E057}" type="presOf" srcId="{97C3BAA5-79B5-4F0D-A77E-86CC959AF090}" destId="{DC25F727-2401-4EFA-9EB5-CA8A60D167B4}" srcOrd="0" destOrd="0" presId="urn:microsoft.com/office/officeart/2005/8/layout/cycle6"/>
    <dgm:cxn modelId="{2A103FE5-D15B-40D4-BA40-030052503598}" type="presOf" srcId="{23C16D59-A40C-4E38-8E1A-3B802F2975FB}" destId="{D5A62155-DE24-49E7-B5EC-5ED48D66D85E}" srcOrd="0" destOrd="0" presId="urn:microsoft.com/office/officeart/2005/8/layout/cycle6"/>
    <dgm:cxn modelId="{7FDD67D7-990F-4279-9C15-E71B8824F649}" type="presOf" srcId="{BAFA441B-C214-42C2-ABE6-85275FF043D4}" destId="{364115B9-E283-44CC-B76B-CD88D81E37AF}" srcOrd="0" destOrd="0" presId="urn:microsoft.com/office/officeart/2005/8/layout/cycle6"/>
    <dgm:cxn modelId="{2FB5955C-4DF7-4BFB-B50B-A0F2BF79D0C2}" type="presOf" srcId="{2E06CDA3-94F3-45F6-BD26-4F75CD031834}" destId="{D5219FB8-7DC8-452C-B86F-A1D9DDBC65DD}" srcOrd="0" destOrd="0" presId="urn:microsoft.com/office/officeart/2005/8/layout/cycle6"/>
    <dgm:cxn modelId="{4D947AAE-E5FE-44EC-904C-00B6378DC259}" type="presOf" srcId="{2A6A9C5B-6D90-4F4B-A649-D4406A0C6F68}" destId="{6A4E118B-9C11-482B-BD34-F491EDB30965}" srcOrd="0" destOrd="0" presId="urn:microsoft.com/office/officeart/2005/8/layout/cycle6"/>
    <dgm:cxn modelId="{7FED5706-3844-4DCF-A28F-3F55B1743C00}" type="presOf" srcId="{D395B34F-F569-4C82-B8E4-6239660F7E4C}" destId="{01240691-EAF8-445C-89FE-D46EE04A4FA0}" srcOrd="0" destOrd="0" presId="urn:microsoft.com/office/officeart/2005/8/layout/cycle6"/>
    <dgm:cxn modelId="{FC74475F-86EB-4D49-A9D2-324DC3065EDC}" srcId="{9D9ADDFB-D004-4052-ACAA-6062D3921EAE}" destId="{2E06CDA3-94F3-45F6-BD26-4F75CD031834}" srcOrd="1" destOrd="0" parTransId="{51F44286-7EBF-44A3-94DA-C42A058809D3}" sibTransId="{919D0E77-947F-4609-A4C3-561D219C98C2}"/>
    <dgm:cxn modelId="{88109A3F-439D-48F3-ADF3-64E6AB22145E}" type="presOf" srcId="{919D0E77-947F-4609-A4C3-561D219C98C2}" destId="{1F577BBD-DE6F-40FA-9FF0-3B43C3E5F3FD}" srcOrd="0" destOrd="0" presId="urn:microsoft.com/office/officeart/2005/8/layout/cycle6"/>
    <dgm:cxn modelId="{63C33BBE-D02D-4A9B-9554-EBCACA65275C}" srcId="{9D9ADDFB-D004-4052-ACAA-6062D3921EAE}" destId="{D395B34F-F569-4C82-B8E4-6239660F7E4C}" srcOrd="3" destOrd="0" parTransId="{4872530C-47AE-40A1-9A49-1B264ADB647C}" sibTransId="{A09DB681-8584-41CC-809D-AE03B46DAA6F}"/>
    <dgm:cxn modelId="{D678688C-F29C-4D8F-98E3-E51A24A7CA57}" srcId="{9D9ADDFB-D004-4052-ACAA-6062D3921EAE}" destId="{2A6A9C5B-6D90-4F4B-A649-D4406A0C6F68}" srcOrd="0" destOrd="0" parTransId="{7729A6D9-D589-4192-A375-836A474CDCA9}" sibTransId="{BAFA441B-C214-42C2-ABE6-85275FF043D4}"/>
    <dgm:cxn modelId="{2A20242A-05E1-450D-BBD9-3440F2CB820C}" srcId="{9D9ADDFB-D004-4052-ACAA-6062D3921EAE}" destId="{23C16D59-A40C-4E38-8E1A-3B802F2975FB}" srcOrd="2" destOrd="0" parTransId="{70EBAE70-ACCF-4986-AD04-D82F7FB8E47D}" sibTransId="{97C3BAA5-79B5-4F0D-A77E-86CC959AF090}"/>
    <dgm:cxn modelId="{96D9D44F-602F-4D69-9CA1-538F801382BD}" type="presOf" srcId="{A09DB681-8584-41CC-809D-AE03B46DAA6F}" destId="{D14D9BAA-52FD-48B8-95C4-19E707B2578B}" srcOrd="0" destOrd="0" presId="urn:microsoft.com/office/officeart/2005/8/layout/cycle6"/>
    <dgm:cxn modelId="{D3BF3053-1F57-4322-B963-2556634F67DD}" type="presParOf" srcId="{372D5F8D-A2FD-472E-9484-295494F437D0}" destId="{6A4E118B-9C11-482B-BD34-F491EDB30965}" srcOrd="0" destOrd="0" presId="urn:microsoft.com/office/officeart/2005/8/layout/cycle6"/>
    <dgm:cxn modelId="{2C49DDF3-3AF3-4A8E-AEBA-91BD83B37D91}" type="presParOf" srcId="{372D5F8D-A2FD-472E-9484-295494F437D0}" destId="{EB778479-8E93-4320-9A53-F91F1038A7FE}" srcOrd="1" destOrd="0" presId="urn:microsoft.com/office/officeart/2005/8/layout/cycle6"/>
    <dgm:cxn modelId="{D95B6A2C-0A9A-433E-A7A8-7771AA5A600C}" type="presParOf" srcId="{372D5F8D-A2FD-472E-9484-295494F437D0}" destId="{364115B9-E283-44CC-B76B-CD88D81E37AF}" srcOrd="2" destOrd="0" presId="urn:microsoft.com/office/officeart/2005/8/layout/cycle6"/>
    <dgm:cxn modelId="{DDA73A68-B7F1-411B-BE0F-55E03A1BB9DC}" type="presParOf" srcId="{372D5F8D-A2FD-472E-9484-295494F437D0}" destId="{D5219FB8-7DC8-452C-B86F-A1D9DDBC65DD}" srcOrd="3" destOrd="0" presId="urn:microsoft.com/office/officeart/2005/8/layout/cycle6"/>
    <dgm:cxn modelId="{8A2DF58E-0B37-432F-8D29-0F6C96EE8172}" type="presParOf" srcId="{372D5F8D-A2FD-472E-9484-295494F437D0}" destId="{49573C80-0EB3-42D7-A957-6CC0DBB9F93D}" srcOrd="4" destOrd="0" presId="urn:microsoft.com/office/officeart/2005/8/layout/cycle6"/>
    <dgm:cxn modelId="{DC587E6B-55AF-4469-8E6E-6F497D2A6F29}" type="presParOf" srcId="{372D5F8D-A2FD-472E-9484-295494F437D0}" destId="{1F577BBD-DE6F-40FA-9FF0-3B43C3E5F3FD}" srcOrd="5" destOrd="0" presId="urn:microsoft.com/office/officeart/2005/8/layout/cycle6"/>
    <dgm:cxn modelId="{8008142C-081C-4A3F-96B8-2C7C15247C44}" type="presParOf" srcId="{372D5F8D-A2FD-472E-9484-295494F437D0}" destId="{D5A62155-DE24-49E7-B5EC-5ED48D66D85E}" srcOrd="6" destOrd="0" presId="urn:microsoft.com/office/officeart/2005/8/layout/cycle6"/>
    <dgm:cxn modelId="{CF06AD53-23A4-4403-85DB-58EFA964FC47}" type="presParOf" srcId="{372D5F8D-A2FD-472E-9484-295494F437D0}" destId="{330F2E71-D926-4295-8EA6-A627E6B74994}" srcOrd="7" destOrd="0" presId="urn:microsoft.com/office/officeart/2005/8/layout/cycle6"/>
    <dgm:cxn modelId="{140CEC9A-E252-4B9F-AD95-FFACB40D1BA4}" type="presParOf" srcId="{372D5F8D-A2FD-472E-9484-295494F437D0}" destId="{DC25F727-2401-4EFA-9EB5-CA8A60D167B4}" srcOrd="8" destOrd="0" presId="urn:microsoft.com/office/officeart/2005/8/layout/cycle6"/>
    <dgm:cxn modelId="{04C9936D-F193-478C-A173-D3437EF25612}" type="presParOf" srcId="{372D5F8D-A2FD-472E-9484-295494F437D0}" destId="{01240691-EAF8-445C-89FE-D46EE04A4FA0}" srcOrd="9" destOrd="0" presId="urn:microsoft.com/office/officeart/2005/8/layout/cycle6"/>
    <dgm:cxn modelId="{A8765DE2-8A55-440F-BDE0-B8D058511D1F}" type="presParOf" srcId="{372D5F8D-A2FD-472E-9484-295494F437D0}" destId="{0939D734-64C8-42CF-9CA8-D3293E502D11}" srcOrd="10" destOrd="0" presId="urn:microsoft.com/office/officeart/2005/8/layout/cycle6"/>
    <dgm:cxn modelId="{9FBEAE80-3507-4898-8466-697E5D6A04AA}" type="presParOf" srcId="{372D5F8D-A2FD-472E-9484-295494F437D0}" destId="{D14D9BAA-52FD-48B8-95C4-19E707B2578B}" srcOrd="11" destOrd="0" presId="urn:microsoft.com/office/officeart/2005/8/layout/cycle6"/>
  </dgm:cxnLst>
  <dgm:bg/>
  <dgm:whole>
    <a:ln w="0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D9ADDFB-D004-4052-ACAA-6062D3921EAE}" type="doc">
      <dgm:prSet loTypeId="urn:microsoft.com/office/officeart/2005/8/layout/cycle6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A6A9C5B-6D90-4F4B-A649-D4406A0C6F68}">
      <dgm:prSet phldrT="[Text]" custT="1"/>
      <dgm:spPr>
        <a:gradFill rotWithShape="0">
          <a:gsLst>
            <a:gs pos="100000">
              <a:schemeClr val="accent2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Relevance</a:t>
          </a:r>
          <a:endParaRPr lang="en-GB" sz="2000" dirty="0"/>
        </a:p>
      </dgm:t>
    </dgm:pt>
    <dgm:pt modelId="{7729A6D9-D589-4192-A375-836A474CDCA9}" type="parTrans" cxnId="{D678688C-F29C-4D8F-98E3-E51A24A7CA57}">
      <dgm:prSet/>
      <dgm:spPr/>
      <dgm:t>
        <a:bodyPr/>
        <a:lstStyle/>
        <a:p>
          <a:endParaRPr lang="en-GB" sz="2000"/>
        </a:p>
      </dgm:t>
    </dgm:pt>
    <dgm:pt modelId="{BAFA441B-C214-42C2-ABE6-85275FF043D4}" type="sibTrans" cxnId="{D678688C-F29C-4D8F-98E3-E51A24A7CA57}">
      <dgm:prSet/>
      <dgm:spPr>
        <a:ln w="38100">
          <a:solidFill>
            <a:schemeClr val="accent2">
              <a:hueOff val="0"/>
              <a:satOff val="0"/>
              <a:lumOff val="0"/>
              <a:alpha val="25000"/>
            </a:schemeClr>
          </a:solidFill>
          <a:tailEnd type="triangle" w="med" len="med"/>
        </a:ln>
      </dgm:spPr>
      <dgm:t>
        <a:bodyPr/>
        <a:lstStyle/>
        <a:p>
          <a:endParaRPr lang="en-GB" sz="2000"/>
        </a:p>
      </dgm:t>
    </dgm:pt>
    <dgm:pt modelId="{2E06CDA3-94F3-45F6-BD26-4F75CD031834}">
      <dgm:prSet phldrT="[Text]" custT="1"/>
      <dgm:spPr>
        <a:gradFill rotWithShape="0">
          <a:gsLst>
            <a:gs pos="100000">
              <a:schemeClr val="accent4">
                <a:lumMod val="7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Project Design &amp; Implementation</a:t>
          </a:r>
          <a:endParaRPr lang="en-GB" sz="2000" dirty="0"/>
        </a:p>
      </dgm:t>
    </dgm:pt>
    <dgm:pt modelId="{51F44286-7EBF-44A3-94DA-C42A058809D3}" type="parTrans" cxnId="{FC74475F-86EB-4D49-A9D2-324DC3065EDC}">
      <dgm:prSet/>
      <dgm:spPr/>
      <dgm:t>
        <a:bodyPr/>
        <a:lstStyle/>
        <a:p>
          <a:endParaRPr lang="en-GB" sz="2000"/>
        </a:p>
      </dgm:t>
    </dgm:pt>
    <dgm:pt modelId="{919D0E77-947F-4609-A4C3-561D219C98C2}" type="sibTrans" cxnId="{FC74475F-86EB-4D49-A9D2-324DC3065EDC}">
      <dgm:prSet/>
      <dgm:spPr>
        <a:ln w="38100">
          <a:solidFill>
            <a:schemeClr val="bg1">
              <a:lumMod val="50000"/>
              <a:alpha val="20000"/>
            </a:scheme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23C16D59-A40C-4E38-8E1A-3B802F2975FB}">
      <dgm:prSet custT="1"/>
      <dgm:spPr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Partnerships &amp; Collaboration Arrangements</a:t>
          </a:r>
          <a:endParaRPr lang="en-GB" sz="2000" dirty="0"/>
        </a:p>
      </dgm:t>
    </dgm:pt>
    <dgm:pt modelId="{70EBAE70-ACCF-4986-AD04-D82F7FB8E47D}" type="parTrans" cxnId="{2A20242A-05E1-450D-BBD9-3440F2CB820C}">
      <dgm:prSet/>
      <dgm:spPr/>
      <dgm:t>
        <a:bodyPr/>
        <a:lstStyle/>
        <a:p>
          <a:endParaRPr lang="en-GB" sz="2000"/>
        </a:p>
      </dgm:t>
    </dgm:pt>
    <dgm:pt modelId="{97C3BAA5-79B5-4F0D-A77E-86CC959AF090}" type="sibTrans" cxnId="{2A20242A-05E1-450D-BBD9-3440F2CB820C}">
      <dgm:prSet/>
      <dgm:spPr>
        <a:ln w="38100">
          <a:solidFill>
            <a:srgbClr val="FFC00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D395B34F-F569-4C82-B8E4-6239660F7E4C}">
      <dgm:prSet custT="1"/>
      <dgm:spPr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Impact, Dissemination &amp; Sustainability</a:t>
          </a:r>
          <a:endParaRPr lang="en-GB" sz="2000" dirty="0"/>
        </a:p>
      </dgm:t>
    </dgm:pt>
    <dgm:pt modelId="{4872530C-47AE-40A1-9A49-1B264ADB647C}" type="parTrans" cxnId="{63C33BBE-D02D-4A9B-9554-EBCACA65275C}">
      <dgm:prSet/>
      <dgm:spPr/>
      <dgm:t>
        <a:bodyPr/>
        <a:lstStyle/>
        <a:p>
          <a:endParaRPr lang="en-GB" sz="2000"/>
        </a:p>
      </dgm:t>
    </dgm:pt>
    <dgm:pt modelId="{A09DB681-8584-41CC-809D-AE03B46DAA6F}" type="sibTrans" cxnId="{63C33BBE-D02D-4A9B-9554-EBCACA65275C}">
      <dgm:prSet/>
      <dgm:spPr>
        <a:ln w="38100">
          <a:solidFill>
            <a:srgbClr val="0070C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372D5F8D-A2FD-472E-9484-295494F437D0}" type="pres">
      <dgm:prSet presAssocID="{9D9ADDFB-D004-4052-ACAA-6062D3921EAE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6A4E118B-9C11-482B-BD34-F491EDB30965}" type="pres">
      <dgm:prSet presAssocID="{2A6A9C5B-6D90-4F4B-A649-D4406A0C6F68}" presName="node" presStyleLbl="node1" presStyleIdx="0" presStyleCnt="4" custScaleX="10127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B778479-8E93-4320-9A53-F91F1038A7FE}" type="pres">
      <dgm:prSet presAssocID="{2A6A9C5B-6D90-4F4B-A649-D4406A0C6F68}" presName="spNode" presStyleCnt="0"/>
      <dgm:spPr/>
      <dgm:t>
        <a:bodyPr/>
        <a:lstStyle/>
        <a:p>
          <a:endParaRPr lang="en-GB"/>
        </a:p>
      </dgm:t>
    </dgm:pt>
    <dgm:pt modelId="{364115B9-E283-44CC-B76B-CD88D81E37AF}" type="pres">
      <dgm:prSet presAssocID="{BAFA441B-C214-42C2-ABE6-85275FF043D4}" presName="sibTrans" presStyleLbl="sibTrans1D1" presStyleIdx="0" presStyleCnt="4"/>
      <dgm:spPr/>
      <dgm:t>
        <a:bodyPr/>
        <a:lstStyle/>
        <a:p>
          <a:endParaRPr lang="en-GB"/>
        </a:p>
      </dgm:t>
    </dgm:pt>
    <dgm:pt modelId="{D5219FB8-7DC8-452C-B86F-A1D9DDBC65DD}" type="pres">
      <dgm:prSet presAssocID="{2E06CDA3-94F3-45F6-BD26-4F75CD031834}" presName="node" presStyleLbl="node1" presStyleIdx="1" presStyleCnt="4" custScaleX="9769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9573C80-0EB3-42D7-A957-6CC0DBB9F93D}" type="pres">
      <dgm:prSet presAssocID="{2E06CDA3-94F3-45F6-BD26-4F75CD031834}" presName="spNode" presStyleCnt="0"/>
      <dgm:spPr/>
      <dgm:t>
        <a:bodyPr/>
        <a:lstStyle/>
        <a:p>
          <a:endParaRPr lang="en-GB"/>
        </a:p>
      </dgm:t>
    </dgm:pt>
    <dgm:pt modelId="{1F577BBD-DE6F-40FA-9FF0-3B43C3E5F3FD}" type="pres">
      <dgm:prSet presAssocID="{919D0E77-947F-4609-A4C3-561D219C98C2}" presName="sibTrans" presStyleLbl="sibTrans1D1" presStyleIdx="1" presStyleCnt="4"/>
      <dgm:spPr/>
      <dgm:t>
        <a:bodyPr/>
        <a:lstStyle/>
        <a:p>
          <a:endParaRPr lang="en-GB"/>
        </a:p>
      </dgm:t>
    </dgm:pt>
    <dgm:pt modelId="{D5A62155-DE24-49E7-B5EC-5ED48D66D85E}" type="pres">
      <dgm:prSet presAssocID="{23C16D59-A40C-4E38-8E1A-3B802F2975FB}" presName="node" presStyleLbl="node1" presStyleIdx="2" presStyleCnt="4" custScaleX="11000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30F2E71-D926-4295-8EA6-A627E6B74994}" type="pres">
      <dgm:prSet presAssocID="{23C16D59-A40C-4E38-8E1A-3B802F2975FB}" presName="spNode" presStyleCnt="0"/>
      <dgm:spPr/>
      <dgm:t>
        <a:bodyPr/>
        <a:lstStyle/>
        <a:p>
          <a:endParaRPr lang="en-GB"/>
        </a:p>
      </dgm:t>
    </dgm:pt>
    <dgm:pt modelId="{DC25F727-2401-4EFA-9EB5-CA8A60D167B4}" type="pres">
      <dgm:prSet presAssocID="{97C3BAA5-79B5-4F0D-A77E-86CC959AF090}" presName="sibTrans" presStyleLbl="sibTrans1D1" presStyleIdx="2" presStyleCnt="4"/>
      <dgm:spPr/>
      <dgm:t>
        <a:bodyPr/>
        <a:lstStyle/>
        <a:p>
          <a:endParaRPr lang="en-GB"/>
        </a:p>
      </dgm:t>
    </dgm:pt>
    <dgm:pt modelId="{01240691-EAF8-445C-89FE-D46EE04A4FA0}" type="pres">
      <dgm:prSet presAssocID="{D395B34F-F569-4C82-B8E4-6239660F7E4C}" presName="node" presStyleLbl="node1" presStyleIdx="3" presStyleCnt="4" custScaleX="94015" custRadScaleRad="98353" custRadScaleInc="-569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939D734-64C8-42CF-9CA8-D3293E502D11}" type="pres">
      <dgm:prSet presAssocID="{D395B34F-F569-4C82-B8E4-6239660F7E4C}" presName="spNode" presStyleCnt="0"/>
      <dgm:spPr/>
      <dgm:t>
        <a:bodyPr/>
        <a:lstStyle/>
        <a:p>
          <a:endParaRPr lang="en-GB"/>
        </a:p>
      </dgm:t>
    </dgm:pt>
    <dgm:pt modelId="{D14D9BAA-52FD-48B8-95C4-19E707B2578B}" type="pres">
      <dgm:prSet presAssocID="{A09DB681-8584-41CC-809D-AE03B46DAA6F}" presName="sibTrans" presStyleLbl="sibTrans1D1" presStyleIdx="3" presStyleCnt="4"/>
      <dgm:spPr/>
      <dgm:t>
        <a:bodyPr/>
        <a:lstStyle/>
        <a:p>
          <a:endParaRPr lang="en-GB"/>
        </a:p>
      </dgm:t>
    </dgm:pt>
  </dgm:ptLst>
  <dgm:cxnLst>
    <dgm:cxn modelId="{C2F7DD3C-F1AB-490E-95FE-EFAC55AB936B}" type="presOf" srcId="{A09DB681-8584-41CC-809D-AE03B46DAA6F}" destId="{D14D9BAA-52FD-48B8-95C4-19E707B2578B}" srcOrd="0" destOrd="0" presId="urn:microsoft.com/office/officeart/2005/8/layout/cycle6"/>
    <dgm:cxn modelId="{78AB620C-E031-4968-8B93-DEC0C1C0100E}" type="presOf" srcId="{2A6A9C5B-6D90-4F4B-A649-D4406A0C6F68}" destId="{6A4E118B-9C11-482B-BD34-F491EDB30965}" srcOrd="0" destOrd="0" presId="urn:microsoft.com/office/officeart/2005/8/layout/cycle6"/>
    <dgm:cxn modelId="{513CFB43-BF46-4E9C-B248-5838BAC8017A}" type="presOf" srcId="{BAFA441B-C214-42C2-ABE6-85275FF043D4}" destId="{364115B9-E283-44CC-B76B-CD88D81E37AF}" srcOrd="0" destOrd="0" presId="urn:microsoft.com/office/officeart/2005/8/layout/cycle6"/>
    <dgm:cxn modelId="{63C33BBE-D02D-4A9B-9554-EBCACA65275C}" srcId="{9D9ADDFB-D004-4052-ACAA-6062D3921EAE}" destId="{D395B34F-F569-4C82-B8E4-6239660F7E4C}" srcOrd="3" destOrd="0" parTransId="{4872530C-47AE-40A1-9A49-1B264ADB647C}" sibTransId="{A09DB681-8584-41CC-809D-AE03B46DAA6F}"/>
    <dgm:cxn modelId="{2A20242A-05E1-450D-BBD9-3440F2CB820C}" srcId="{9D9ADDFB-D004-4052-ACAA-6062D3921EAE}" destId="{23C16D59-A40C-4E38-8E1A-3B802F2975FB}" srcOrd="2" destOrd="0" parTransId="{70EBAE70-ACCF-4986-AD04-D82F7FB8E47D}" sibTransId="{97C3BAA5-79B5-4F0D-A77E-86CC959AF090}"/>
    <dgm:cxn modelId="{6A5EB24D-BEC5-4CCE-862B-55FC42E06C84}" type="presOf" srcId="{23C16D59-A40C-4E38-8E1A-3B802F2975FB}" destId="{D5A62155-DE24-49E7-B5EC-5ED48D66D85E}" srcOrd="0" destOrd="0" presId="urn:microsoft.com/office/officeart/2005/8/layout/cycle6"/>
    <dgm:cxn modelId="{A5C5F76B-D13B-4219-8DB7-D0664860EB49}" type="presOf" srcId="{919D0E77-947F-4609-A4C3-561D219C98C2}" destId="{1F577BBD-DE6F-40FA-9FF0-3B43C3E5F3FD}" srcOrd="0" destOrd="0" presId="urn:microsoft.com/office/officeart/2005/8/layout/cycle6"/>
    <dgm:cxn modelId="{7F2A0922-BBD8-4AE8-82C9-5964F2C73BB6}" type="presOf" srcId="{2E06CDA3-94F3-45F6-BD26-4F75CD031834}" destId="{D5219FB8-7DC8-452C-B86F-A1D9DDBC65DD}" srcOrd="0" destOrd="0" presId="urn:microsoft.com/office/officeart/2005/8/layout/cycle6"/>
    <dgm:cxn modelId="{1ADF656C-7A0A-4D09-A1D2-14BC8244EF07}" type="presOf" srcId="{97C3BAA5-79B5-4F0D-A77E-86CC959AF090}" destId="{DC25F727-2401-4EFA-9EB5-CA8A60D167B4}" srcOrd="0" destOrd="0" presId="urn:microsoft.com/office/officeart/2005/8/layout/cycle6"/>
    <dgm:cxn modelId="{D678688C-F29C-4D8F-98E3-E51A24A7CA57}" srcId="{9D9ADDFB-D004-4052-ACAA-6062D3921EAE}" destId="{2A6A9C5B-6D90-4F4B-A649-D4406A0C6F68}" srcOrd="0" destOrd="0" parTransId="{7729A6D9-D589-4192-A375-836A474CDCA9}" sibTransId="{BAFA441B-C214-42C2-ABE6-85275FF043D4}"/>
    <dgm:cxn modelId="{FC74475F-86EB-4D49-A9D2-324DC3065EDC}" srcId="{9D9ADDFB-D004-4052-ACAA-6062D3921EAE}" destId="{2E06CDA3-94F3-45F6-BD26-4F75CD031834}" srcOrd="1" destOrd="0" parTransId="{51F44286-7EBF-44A3-94DA-C42A058809D3}" sibTransId="{919D0E77-947F-4609-A4C3-561D219C98C2}"/>
    <dgm:cxn modelId="{B9FAFCF8-47CF-44F3-9416-1A4639D69631}" type="presOf" srcId="{D395B34F-F569-4C82-B8E4-6239660F7E4C}" destId="{01240691-EAF8-445C-89FE-D46EE04A4FA0}" srcOrd="0" destOrd="0" presId="urn:microsoft.com/office/officeart/2005/8/layout/cycle6"/>
    <dgm:cxn modelId="{D5852FE5-9CC5-481E-996F-99D385AC8C02}" type="presOf" srcId="{9D9ADDFB-D004-4052-ACAA-6062D3921EAE}" destId="{372D5F8D-A2FD-472E-9484-295494F437D0}" srcOrd="0" destOrd="0" presId="urn:microsoft.com/office/officeart/2005/8/layout/cycle6"/>
    <dgm:cxn modelId="{1E57BC97-38D4-4C3F-AA60-85584FE8DACC}" type="presParOf" srcId="{372D5F8D-A2FD-472E-9484-295494F437D0}" destId="{6A4E118B-9C11-482B-BD34-F491EDB30965}" srcOrd="0" destOrd="0" presId="urn:microsoft.com/office/officeart/2005/8/layout/cycle6"/>
    <dgm:cxn modelId="{8BAF6F6F-BFE0-4FDC-B756-D8270AA3472F}" type="presParOf" srcId="{372D5F8D-A2FD-472E-9484-295494F437D0}" destId="{EB778479-8E93-4320-9A53-F91F1038A7FE}" srcOrd="1" destOrd="0" presId="urn:microsoft.com/office/officeart/2005/8/layout/cycle6"/>
    <dgm:cxn modelId="{1014EA25-A139-46DC-A80E-D0A3113AD782}" type="presParOf" srcId="{372D5F8D-A2FD-472E-9484-295494F437D0}" destId="{364115B9-E283-44CC-B76B-CD88D81E37AF}" srcOrd="2" destOrd="0" presId="urn:microsoft.com/office/officeart/2005/8/layout/cycle6"/>
    <dgm:cxn modelId="{6B3D81FF-2CBF-497A-AFED-C54E5A7AFAAB}" type="presParOf" srcId="{372D5F8D-A2FD-472E-9484-295494F437D0}" destId="{D5219FB8-7DC8-452C-B86F-A1D9DDBC65DD}" srcOrd="3" destOrd="0" presId="urn:microsoft.com/office/officeart/2005/8/layout/cycle6"/>
    <dgm:cxn modelId="{BC85851A-4E1C-4B39-9F88-1973B95C1A19}" type="presParOf" srcId="{372D5F8D-A2FD-472E-9484-295494F437D0}" destId="{49573C80-0EB3-42D7-A957-6CC0DBB9F93D}" srcOrd="4" destOrd="0" presId="urn:microsoft.com/office/officeart/2005/8/layout/cycle6"/>
    <dgm:cxn modelId="{B2CA09DF-21C3-4ED3-B59B-43BFA5200EE1}" type="presParOf" srcId="{372D5F8D-A2FD-472E-9484-295494F437D0}" destId="{1F577BBD-DE6F-40FA-9FF0-3B43C3E5F3FD}" srcOrd="5" destOrd="0" presId="urn:microsoft.com/office/officeart/2005/8/layout/cycle6"/>
    <dgm:cxn modelId="{C51A904F-FA50-4AF1-89F1-5B7DB96FB907}" type="presParOf" srcId="{372D5F8D-A2FD-472E-9484-295494F437D0}" destId="{D5A62155-DE24-49E7-B5EC-5ED48D66D85E}" srcOrd="6" destOrd="0" presId="urn:microsoft.com/office/officeart/2005/8/layout/cycle6"/>
    <dgm:cxn modelId="{A681A184-81D1-402E-990A-ECE69A70F621}" type="presParOf" srcId="{372D5F8D-A2FD-472E-9484-295494F437D0}" destId="{330F2E71-D926-4295-8EA6-A627E6B74994}" srcOrd="7" destOrd="0" presId="urn:microsoft.com/office/officeart/2005/8/layout/cycle6"/>
    <dgm:cxn modelId="{13B4E125-A1CB-4803-882A-1EA12E5B7D2E}" type="presParOf" srcId="{372D5F8D-A2FD-472E-9484-295494F437D0}" destId="{DC25F727-2401-4EFA-9EB5-CA8A60D167B4}" srcOrd="8" destOrd="0" presId="urn:microsoft.com/office/officeart/2005/8/layout/cycle6"/>
    <dgm:cxn modelId="{7CA9DB30-7098-4336-B1CD-1D85A3883387}" type="presParOf" srcId="{372D5F8D-A2FD-472E-9484-295494F437D0}" destId="{01240691-EAF8-445C-89FE-D46EE04A4FA0}" srcOrd="9" destOrd="0" presId="urn:microsoft.com/office/officeart/2005/8/layout/cycle6"/>
    <dgm:cxn modelId="{8154B7A2-BA9C-4756-9786-EBF74CBABA63}" type="presParOf" srcId="{372D5F8D-A2FD-472E-9484-295494F437D0}" destId="{0939D734-64C8-42CF-9CA8-D3293E502D11}" srcOrd="10" destOrd="0" presId="urn:microsoft.com/office/officeart/2005/8/layout/cycle6"/>
    <dgm:cxn modelId="{F528DD73-54B0-4131-BDD9-33C9279939B1}" type="presParOf" srcId="{372D5F8D-A2FD-472E-9484-295494F437D0}" destId="{D14D9BAA-52FD-48B8-95C4-19E707B2578B}" srcOrd="11" destOrd="0" presId="urn:microsoft.com/office/officeart/2005/8/layout/cycle6"/>
  </dgm:cxnLst>
  <dgm:bg/>
  <dgm:whole>
    <a:ln w="0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D9ADDFB-D004-4052-ACAA-6062D3921EAE}" type="doc">
      <dgm:prSet loTypeId="urn:microsoft.com/office/officeart/2005/8/layout/cycle6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A6A9C5B-6D90-4F4B-A649-D4406A0C6F68}">
      <dgm:prSet phldrT="[Text]" custT="1"/>
      <dgm:spPr>
        <a:gradFill rotWithShape="0">
          <a:gsLst>
            <a:gs pos="100000">
              <a:schemeClr val="accent2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Relevance</a:t>
          </a:r>
          <a:endParaRPr lang="en-GB" sz="2000" dirty="0"/>
        </a:p>
      </dgm:t>
    </dgm:pt>
    <dgm:pt modelId="{7729A6D9-D589-4192-A375-836A474CDCA9}" type="parTrans" cxnId="{D678688C-F29C-4D8F-98E3-E51A24A7CA57}">
      <dgm:prSet/>
      <dgm:spPr/>
      <dgm:t>
        <a:bodyPr/>
        <a:lstStyle/>
        <a:p>
          <a:endParaRPr lang="en-GB" sz="2000"/>
        </a:p>
      </dgm:t>
    </dgm:pt>
    <dgm:pt modelId="{BAFA441B-C214-42C2-ABE6-85275FF043D4}" type="sibTrans" cxnId="{D678688C-F29C-4D8F-98E3-E51A24A7CA57}">
      <dgm:prSet/>
      <dgm:spPr>
        <a:ln w="38100">
          <a:solidFill>
            <a:schemeClr val="accent2">
              <a:hueOff val="0"/>
              <a:satOff val="0"/>
              <a:lumOff val="0"/>
              <a:alpha val="25000"/>
            </a:schemeClr>
          </a:solidFill>
          <a:tailEnd type="triangle" w="med" len="med"/>
        </a:ln>
      </dgm:spPr>
      <dgm:t>
        <a:bodyPr/>
        <a:lstStyle/>
        <a:p>
          <a:endParaRPr lang="en-GB" sz="2000"/>
        </a:p>
      </dgm:t>
    </dgm:pt>
    <dgm:pt modelId="{2E06CDA3-94F3-45F6-BD26-4F75CD031834}">
      <dgm:prSet phldrT="[Text]" custT="1"/>
      <dgm:spPr>
        <a:gradFill rotWithShape="0">
          <a:gsLst>
            <a:gs pos="100000">
              <a:schemeClr val="accent4">
                <a:lumMod val="75000"/>
                <a:alpha val="2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Project Design &amp; Implementation</a:t>
          </a:r>
          <a:endParaRPr lang="en-GB" sz="2000" dirty="0"/>
        </a:p>
      </dgm:t>
    </dgm:pt>
    <dgm:pt modelId="{51F44286-7EBF-44A3-94DA-C42A058809D3}" type="parTrans" cxnId="{FC74475F-86EB-4D49-A9D2-324DC3065EDC}">
      <dgm:prSet/>
      <dgm:spPr/>
      <dgm:t>
        <a:bodyPr/>
        <a:lstStyle/>
        <a:p>
          <a:endParaRPr lang="en-GB" sz="2000"/>
        </a:p>
      </dgm:t>
    </dgm:pt>
    <dgm:pt modelId="{919D0E77-947F-4609-A4C3-561D219C98C2}" type="sibTrans" cxnId="{FC74475F-86EB-4D49-A9D2-324DC3065EDC}">
      <dgm:prSet/>
      <dgm:spPr>
        <a:ln w="38100">
          <a:solidFill>
            <a:schemeClr val="bg1">
              <a:lumMod val="50000"/>
              <a:alpha val="20000"/>
            </a:scheme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23C16D59-A40C-4E38-8E1A-3B802F2975FB}">
      <dgm:prSet custT="1"/>
      <dgm:spPr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Partnerships &amp; Collaboration Arrangements</a:t>
          </a:r>
          <a:endParaRPr lang="en-GB" sz="2000" dirty="0"/>
        </a:p>
      </dgm:t>
    </dgm:pt>
    <dgm:pt modelId="{70EBAE70-ACCF-4986-AD04-D82F7FB8E47D}" type="parTrans" cxnId="{2A20242A-05E1-450D-BBD9-3440F2CB820C}">
      <dgm:prSet/>
      <dgm:spPr/>
      <dgm:t>
        <a:bodyPr/>
        <a:lstStyle/>
        <a:p>
          <a:endParaRPr lang="en-GB" sz="2000"/>
        </a:p>
      </dgm:t>
    </dgm:pt>
    <dgm:pt modelId="{97C3BAA5-79B5-4F0D-A77E-86CC959AF090}" type="sibTrans" cxnId="{2A20242A-05E1-450D-BBD9-3440F2CB820C}">
      <dgm:prSet/>
      <dgm:spPr>
        <a:ln w="38100">
          <a:solidFill>
            <a:srgbClr val="FFC00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D395B34F-F569-4C82-B8E4-6239660F7E4C}">
      <dgm:prSet custT="1"/>
      <dgm:spPr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Impact, Dissemination &amp; Sustainability</a:t>
          </a:r>
          <a:endParaRPr lang="en-GB" sz="2000" dirty="0"/>
        </a:p>
      </dgm:t>
    </dgm:pt>
    <dgm:pt modelId="{4872530C-47AE-40A1-9A49-1B264ADB647C}" type="parTrans" cxnId="{63C33BBE-D02D-4A9B-9554-EBCACA65275C}">
      <dgm:prSet/>
      <dgm:spPr/>
      <dgm:t>
        <a:bodyPr/>
        <a:lstStyle/>
        <a:p>
          <a:endParaRPr lang="en-GB" sz="2000"/>
        </a:p>
      </dgm:t>
    </dgm:pt>
    <dgm:pt modelId="{A09DB681-8584-41CC-809D-AE03B46DAA6F}" type="sibTrans" cxnId="{63C33BBE-D02D-4A9B-9554-EBCACA65275C}">
      <dgm:prSet/>
      <dgm:spPr>
        <a:ln w="38100">
          <a:solidFill>
            <a:srgbClr val="0070C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372D5F8D-A2FD-472E-9484-295494F437D0}" type="pres">
      <dgm:prSet presAssocID="{9D9ADDFB-D004-4052-ACAA-6062D3921EAE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6A4E118B-9C11-482B-BD34-F491EDB30965}" type="pres">
      <dgm:prSet presAssocID="{2A6A9C5B-6D90-4F4B-A649-D4406A0C6F68}" presName="node" presStyleLbl="node1" presStyleIdx="0" presStyleCnt="4" custScaleX="10127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B778479-8E93-4320-9A53-F91F1038A7FE}" type="pres">
      <dgm:prSet presAssocID="{2A6A9C5B-6D90-4F4B-A649-D4406A0C6F68}" presName="spNode" presStyleCnt="0"/>
      <dgm:spPr/>
      <dgm:t>
        <a:bodyPr/>
        <a:lstStyle/>
        <a:p>
          <a:endParaRPr lang="en-GB"/>
        </a:p>
      </dgm:t>
    </dgm:pt>
    <dgm:pt modelId="{364115B9-E283-44CC-B76B-CD88D81E37AF}" type="pres">
      <dgm:prSet presAssocID="{BAFA441B-C214-42C2-ABE6-85275FF043D4}" presName="sibTrans" presStyleLbl="sibTrans1D1" presStyleIdx="0" presStyleCnt="4"/>
      <dgm:spPr/>
      <dgm:t>
        <a:bodyPr/>
        <a:lstStyle/>
        <a:p>
          <a:endParaRPr lang="en-GB"/>
        </a:p>
      </dgm:t>
    </dgm:pt>
    <dgm:pt modelId="{D5219FB8-7DC8-452C-B86F-A1D9DDBC65DD}" type="pres">
      <dgm:prSet presAssocID="{2E06CDA3-94F3-45F6-BD26-4F75CD031834}" presName="node" presStyleLbl="node1" presStyleIdx="1" presStyleCnt="4" custScaleX="9769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9573C80-0EB3-42D7-A957-6CC0DBB9F93D}" type="pres">
      <dgm:prSet presAssocID="{2E06CDA3-94F3-45F6-BD26-4F75CD031834}" presName="spNode" presStyleCnt="0"/>
      <dgm:spPr/>
      <dgm:t>
        <a:bodyPr/>
        <a:lstStyle/>
        <a:p>
          <a:endParaRPr lang="en-GB"/>
        </a:p>
      </dgm:t>
    </dgm:pt>
    <dgm:pt modelId="{1F577BBD-DE6F-40FA-9FF0-3B43C3E5F3FD}" type="pres">
      <dgm:prSet presAssocID="{919D0E77-947F-4609-A4C3-561D219C98C2}" presName="sibTrans" presStyleLbl="sibTrans1D1" presStyleIdx="1" presStyleCnt="4"/>
      <dgm:spPr/>
      <dgm:t>
        <a:bodyPr/>
        <a:lstStyle/>
        <a:p>
          <a:endParaRPr lang="en-GB"/>
        </a:p>
      </dgm:t>
    </dgm:pt>
    <dgm:pt modelId="{D5A62155-DE24-49E7-B5EC-5ED48D66D85E}" type="pres">
      <dgm:prSet presAssocID="{23C16D59-A40C-4E38-8E1A-3B802F2975FB}" presName="node" presStyleLbl="node1" presStyleIdx="2" presStyleCnt="4" custScaleX="11000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30F2E71-D926-4295-8EA6-A627E6B74994}" type="pres">
      <dgm:prSet presAssocID="{23C16D59-A40C-4E38-8E1A-3B802F2975FB}" presName="spNode" presStyleCnt="0"/>
      <dgm:spPr/>
      <dgm:t>
        <a:bodyPr/>
        <a:lstStyle/>
        <a:p>
          <a:endParaRPr lang="en-GB"/>
        </a:p>
      </dgm:t>
    </dgm:pt>
    <dgm:pt modelId="{DC25F727-2401-4EFA-9EB5-CA8A60D167B4}" type="pres">
      <dgm:prSet presAssocID="{97C3BAA5-79B5-4F0D-A77E-86CC959AF090}" presName="sibTrans" presStyleLbl="sibTrans1D1" presStyleIdx="2" presStyleCnt="4"/>
      <dgm:spPr/>
      <dgm:t>
        <a:bodyPr/>
        <a:lstStyle/>
        <a:p>
          <a:endParaRPr lang="en-GB"/>
        </a:p>
      </dgm:t>
    </dgm:pt>
    <dgm:pt modelId="{01240691-EAF8-445C-89FE-D46EE04A4FA0}" type="pres">
      <dgm:prSet presAssocID="{D395B34F-F569-4C82-B8E4-6239660F7E4C}" presName="node" presStyleLbl="node1" presStyleIdx="3" presStyleCnt="4" custScaleX="94015" custRadScaleRad="98353" custRadScaleInc="-569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939D734-64C8-42CF-9CA8-D3293E502D11}" type="pres">
      <dgm:prSet presAssocID="{D395B34F-F569-4C82-B8E4-6239660F7E4C}" presName="spNode" presStyleCnt="0"/>
      <dgm:spPr/>
      <dgm:t>
        <a:bodyPr/>
        <a:lstStyle/>
        <a:p>
          <a:endParaRPr lang="en-GB"/>
        </a:p>
      </dgm:t>
    </dgm:pt>
    <dgm:pt modelId="{D14D9BAA-52FD-48B8-95C4-19E707B2578B}" type="pres">
      <dgm:prSet presAssocID="{A09DB681-8584-41CC-809D-AE03B46DAA6F}" presName="sibTrans" presStyleLbl="sibTrans1D1" presStyleIdx="3" presStyleCnt="4"/>
      <dgm:spPr/>
      <dgm:t>
        <a:bodyPr/>
        <a:lstStyle/>
        <a:p>
          <a:endParaRPr lang="en-GB"/>
        </a:p>
      </dgm:t>
    </dgm:pt>
  </dgm:ptLst>
  <dgm:cxnLst>
    <dgm:cxn modelId="{16254708-AE03-4029-98E7-F3ED8E5F0CB9}" type="presOf" srcId="{919D0E77-947F-4609-A4C3-561D219C98C2}" destId="{1F577BBD-DE6F-40FA-9FF0-3B43C3E5F3FD}" srcOrd="0" destOrd="0" presId="urn:microsoft.com/office/officeart/2005/8/layout/cycle6"/>
    <dgm:cxn modelId="{63E6ADBB-6FDE-4F84-BA7B-F7056E31A401}" type="presOf" srcId="{23C16D59-A40C-4E38-8E1A-3B802F2975FB}" destId="{D5A62155-DE24-49E7-B5EC-5ED48D66D85E}" srcOrd="0" destOrd="0" presId="urn:microsoft.com/office/officeart/2005/8/layout/cycle6"/>
    <dgm:cxn modelId="{63C33BBE-D02D-4A9B-9554-EBCACA65275C}" srcId="{9D9ADDFB-D004-4052-ACAA-6062D3921EAE}" destId="{D395B34F-F569-4C82-B8E4-6239660F7E4C}" srcOrd="3" destOrd="0" parTransId="{4872530C-47AE-40A1-9A49-1B264ADB647C}" sibTransId="{A09DB681-8584-41CC-809D-AE03B46DAA6F}"/>
    <dgm:cxn modelId="{954CC58B-05D7-4B2C-A3F3-B1AA3DFE5AE1}" type="presOf" srcId="{D395B34F-F569-4C82-B8E4-6239660F7E4C}" destId="{01240691-EAF8-445C-89FE-D46EE04A4FA0}" srcOrd="0" destOrd="0" presId="urn:microsoft.com/office/officeart/2005/8/layout/cycle6"/>
    <dgm:cxn modelId="{120E2E1B-8679-41C5-816B-12E6D4BCE72C}" type="presOf" srcId="{97C3BAA5-79B5-4F0D-A77E-86CC959AF090}" destId="{DC25F727-2401-4EFA-9EB5-CA8A60D167B4}" srcOrd="0" destOrd="0" presId="urn:microsoft.com/office/officeart/2005/8/layout/cycle6"/>
    <dgm:cxn modelId="{2A20242A-05E1-450D-BBD9-3440F2CB820C}" srcId="{9D9ADDFB-D004-4052-ACAA-6062D3921EAE}" destId="{23C16D59-A40C-4E38-8E1A-3B802F2975FB}" srcOrd="2" destOrd="0" parTransId="{70EBAE70-ACCF-4986-AD04-D82F7FB8E47D}" sibTransId="{97C3BAA5-79B5-4F0D-A77E-86CC959AF090}"/>
    <dgm:cxn modelId="{A086DC5F-618E-476A-85E2-67ED727F3C4E}" type="presOf" srcId="{2E06CDA3-94F3-45F6-BD26-4F75CD031834}" destId="{D5219FB8-7DC8-452C-B86F-A1D9DDBC65DD}" srcOrd="0" destOrd="0" presId="urn:microsoft.com/office/officeart/2005/8/layout/cycle6"/>
    <dgm:cxn modelId="{F1108711-6513-491E-9F7F-9A2F2B4971DA}" type="presOf" srcId="{BAFA441B-C214-42C2-ABE6-85275FF043D4}" destId="{364115B9-E283-44CC-B76B-CD88D81E37AF}" srcOrd="0" destOrd="0" presId="urn:microsoft.com/office/officeart/2005/8/layout/cycle6"/>
    <dgm:cxn modelId="{D678688C-F29C-4D8F-98E3-E51A24A7CA57}" srcId="{9D9ADDFB-D004-4052-ACAA-6062D3921EAE}" destId="{2A6A9C5B-6D90-4F4B-A649-D4406A0C6F68}" srcOrd="0" destOrd="0" parTransId="{7729A6D9-D589-4192-A375-836A474CDCA9}" sibTransId="{BAFA441B-C214-42C2-ABE6-85275FF043D4}"/>
    <dgm:cxn modelId="{FD81B40A-80C7-494F-B30A-19B64B654E10}" type="presOf" srcId="{9D9ADDFB-D004-4052-ACAA-6062D3921EAE}" destId="{372D5F8D-A2FD-472E-9484-295494F437D0}" srcOrd="0" destOrd="0" presId="urn:microsoft.com/office/officeart/2005/8/layout/cycle6"/>
    <dgm:cxn modelId="{109EEBAD-B8D9-419E-B963-290109A9775F}" type="presOf" srcId="{A09DB681-8584-41CC-809D-AE03B46DAA6F}" destId="{D14D9BAA-52FD-48B8-95C4-19E707B2578B}" srcOrd="0" destOrd="0" presId="urn:microsoft.com/office/officeart/2005/8/layout/cycle6"/>
    <dgm:cxn modelId="{FC74475F-86EB-4D49-A9D2-324DC3065EDC}" srcId="{9D9ADDFB-D004-4052-ACAA-6062D3921EAE}" destId="{2E06CDA3-94F3-45F6-BD26-4F75CD031834}" srcOrd="1" destOrd="0" parTransId="{51F44286-7EBF-44A3-94DA-C42A058809D3}" sibTransId="{919D0E77-947F-4609-A4C3-561D219C98C2}"/>
    <dgm:cxn modelId="{2E1DC0F5-362B-455E-98C0-9FEE827C8EEF}" type="presOf" srcId="{2A6A9C5B-6D90-4F4B-A649-D4406A0C6F68}" destId="{6A4E118B-9C11-482B-BD34-F491EDB30965}" srcOrd="0" destOrd="0" presId="urn:microsoft.com/office/officeart/2005/8/layout/cycle6"/>
    <dgm:cxn modelId="{41227821-A528-44F0-AA8E-0FEDDC41722F}" type="presParOf" srcId="{372D5F8D-A2FD-472E-9484-295494F437D0}" destId="{6A4E118B-9C11-482B-BD34-F491EDB30965}" srcOrd="0" destOrd="0" presId="urn:microsoft.com/office/officeart/2005/8/layout/cycle6"/>
    <dgm:cxn modelId="{8C07327F-5A76-4F10-8F61-9E71F1C3F55D}" type="presParOf" srcId="{372D5F8D-A2FD-472E-9484-295494F437D0}" destId="{EB778479-8E93-4320-9A53-F91F1038A7FE}" srcOrd="1" destOrd="0" presId="urn:microsoft.com/office/officeart/2005/8/layout/cycle6"/>
    <dgm:cxn modelId="{CC8510CE-555B-48EC-9349-D7643810CD16}" type="presParOf" srcId="{372D5F8D-A2FD-472E-9484-295494F437D0}" destId="{364115B9-E283-44CC-B76B-CD88D81E37AF}" srcOrd="2" destOrd="0" presId="urn:microsoft.com/office/officeart/2005/8/layout/cycle6"/>
    <dgm:cxn modelId="{671EA09B-B1EB-4DF9-885C-E231488D6A49}" type="presParOf" srcId="{372D5F8D-A2FD-472E-9484-295494F437D0}" destId="{D5219FB8-7DC8-452C-B86F-A1D9DDBC65DD}" srcOrd="3" destOrd="0" presId="urn:microsoft.com/office/officeart/2005/8/layout/cycle6"/>
    <dgm:cxn modelId="{D5F5DB16-F9C7-454F-99D6-0465101ED6D0}" type="presParOf" srcId="{372D5F8D-A2FD-472E-9484-295494F437D0}" destId="{49573C80-0EB3-42D7-A957-6CC0DBB9F93D}" srcOrd="4" destOrd="0" presId="urn:microsoft.com/office/officeart/2005/8/layout/cycle6"/>
    <dgm:cxn modelId="{3E76C08A-C31D-45A9-B8D5-FDB5041740CD}" type="presParOf" srcId="{372D5F8D-A2FD-472E-9484-295494F437D0}" destId="{1F577BBD-DE6F-40FA-9FF0-3B43C3E5F3FD}" srcOrd="5" destOrd="0" presId="urn:microsoft.com/office/officeart/2005/8/layout/cycle6"/>
    <dgm:cxn modelId="{307FE015-333C-46BC-952B-16D81DD11AD5}" type="presParOf" srcId="{372D5F8D-A2FD-472E-9484-295494F437D0}" destId="{D5A62155-DE24-49E7-B5EC-5ED48D66D85E}" srcOrd="6" destOrd="0" presId="urn:microsoft.com/office/officeart/2005/8/layout/cycle6"/>
    <dgm:cxn modelId="{C175FF6A-C002-4D37-918A-ADBAB35FF658}" type="presParOf" srcId="{372D5F8D-A2FD-472E-9484-295494F437D0}" destId="{330F2E71-D926-4295-8EA6-A627E6B74994}" srcOrd="7" destOrd="0" presId="urn:microsoft.com/office/officeart/2005/8/layout/cycle6"/>
    <dgm:cxn modelId="{81CDBF65-D402-465E-905D-91F37411C3ED}" type="presParOf" srcId="{372D5F8D-A2FD-472E-9484-295494F437D0}" destId="{DC25F727-2401-4EFA-9EB5-CA8A60D167B4}" srcOrd="8" destOrd="0" presId="urn:microsoft.com/office/officeart/2005/8/layout/cycle6"/>
    <dgm:cxn modelId="{90D15F21-5F65-489A-9B99-D711B3AD368E}" type="presParOf" srcId="{372D5F8D-A2FD-472E-9484-295494F437D0}" destId="{01240691-EAF8-445C-89FE-D46EE04A4FA0}" srcOrd="9" destOrd="0" presId="urn:microsoft.com/office/officeart/2005/8/layout/cycle6"/>
    <dgm:cxn modelId="{F293DF91-A4F2-49B1-BD7B-C856569AA553}" type="presParOf" srcId="{372D5F8D-A2FD-472E-9484-295494F437D0}" destId="{0939D734-64C8-42CF-9CA8-D3293E502D11}" srcOrd="10" destOrd="0" presId="urn:microsoft.com/office/officeart/2005/8/layout/cycle6"/>
    <dgm:cxn modelId="{8215CB8F-600A-44DB-90E0-801DAD101E37}" type="presParOf" srcId="{372D5F8D-A2FD-472E-9484-295494F437D0}" destId="{D14D9BAA-52FD-48B8-95C4-19E707B2578B}" srcOrd="11" destOrd="0" presId="urn:microsoft.com/office/officeart/2005/8/layout/cycle6"/>
  </dgm:cxnLst>
  <dgm:bg/>
  <dgm:whole>
    <a:ln w="0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D9ADDFB-D004-4052-ACAA-6062D3921EAE}" type="doc">
      <dgm:prSet loTypeId="urn:microsoft.com/office/officeart/2005/8/layout/cycle6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A6A9C5B-6D90-4F4B-A649-D4406A0C6F68}">
      <dgm:prSet phldrT="[Text]" custT="1"/>
      <dgm:spPr>
        <a:gradFill rotWithShape="0">
          <a:gsLst>
            <a:gs pos="100000">
              <a:schemeClr val="accent2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Relevance</a:t>
          </a:r>
          <a:endParaRPr lang="en-GB" sz="2000" dirty="0"/>
        </a:p>
      </dgm:t>
    </dgm:pt>
    <dgm:pt modelId="{7729A6D9-D589-4192-A375-836A474CDCA9}" type="parTrans" cxnId="{D678688C-F29C-4D8F-98E3-E51A24A7CA57}">
      <dgm:prSet/>
      <dgm:spPr/>
      <dgm:t>
        <a:bodyPr/>
        <a:lstStyle/>
        <a:p>
          <a:endParaRPr lang="en-GB" sz="2000"/>
        </a:p>
      </dgm:t>
    </dgm:pt>
    <dgm:pt modelId="{BAFA441B-C214-42C2-ABE6-85275FF043D4}" type="sibTrans" cxnId="{D678688C-F29C-4D8F-98E3-E51A24A7CA57}">
      <dgm:prSet/>
      <dgm:spPr>
        <a:ln w="38100">
          <a:solidFill>
            <a:schemeClr val="accent2">
              <a:hueOff val="0"/>
              <a:satOff val="0"/>
              <a:lumOff val="0"/>
              <a:alpha val="25000"/>
            </a:schemeClr>
          </a:solidFill>
          <a:tailEnd type="triangle" w="med" len="med"/>
        </a:ln>
      </dgm:spPr>
      <dgm:t>
        <a:bodyPr/>
        <a:lstStyle/>
        <a:p>
          <a:endParaRPr lang="en-GB" sz="2000"/>
        </a:p>
      </dgm:t>
    </dgm:pt>
    <dgm:pt modelId="{2E06CDA3-94F3-45F6-BD26-4F75CD031834}">
      <dgm:prSet phldrT="[Text]" custT="1"/>
      <dgm:spPr>
        <a:gradFill rotWithShape="0">
          <a:gsLst>
            <a:gs pos="100000">
              <a:schemeClr val="accent4">
                <a:lumMod val="75000"/>
                <a:alpha val="2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Project Design &amp; Implementation</a:t>
          </a:r>
          <a:endParaRPr lang="en-GB" sz="2000" dirty="0"/>
        </a:p>
      </dgm:t>
    </dgm:pt>
    <dgm:pt modelId="{51F44286-7EBF-44A3-94DA-C42A058809D3}" type="parTrans" cxnId="{FC74475F-86EB-4D49-A9D2-324DC3065EDC}">
      <dgm:prSet/>
      <dgm:spPr/>
      <dgm:t>
        <a:bodyPr/>
        <a:lstStyle/>
        <a:p>
          <a:endParaRPr lang="en-GB" sz="2000"/>
        </a:p>
      </dgm:t>
    </dgm:pt>
    <dgm:pt modelId="{919D0E77-947F-4609-A4C3-561D219C98C2}" type="sibTrans" cxnId="{FC74475F-86EB-4D49-A9D2-324DC3065EDC}">
      <dgm:prSet/>
      <dgm:spPr>
        <a:ln w="38100">
          <a:solidFill>
            <a:schemeClr val="bg1">
              <a:lumMod val="50000"/>
              <a:alpha val="20000"/>
            </a:scheme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23C16D59-A40C-4E38-8E1A-3B802F2975FB}">
      <dgm:prSet custT="1"/>
      <dgm:spPr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Partnerships &amp; Collaboration Arrangements</a:t>
          </a:r>
          <a:endParaRPr lang="en-GB" sz="2000" dirty="0"/>
        </a:p>
      </dgm:t>
    </dgm:pt>
    <dgm:pt modelId="{70EBAE70-ACCF-4986-AD04-D82F7FB8E47D}" type="parTrans" cxnId="{2A20242A-05E1-450D-BBD9-3440F2CB820C}">
      <dgm:prSet/>
      <dgm:spPr/>
      <dgm:t>
        <a:bodyPr/>
        <a:lstStyle/>
        <a:p>
          <a:endParaRPr lang="en-GB" sz="2000"/>
        </a:p>
      </dgm:t>
    </dgm:pt>
    <dgm:pt modelId="{97C3BAA5-79B5-4F0D-A77E-86CC959AF090}" type="sibTrans" cxnId="{2A20242A-05E1-450D-BBD9-3440F2CB820C}">
      <dgm:prSet/>
      <dgm:spPr>
        <a:ln w="38100">
          <a:solidFill>
            <a:srgbClr val="FFC00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D395B34F-F569-4C82-B8E4-6239660F7E4C}">
      <dgm:prSet custT="1"/>
      <dgm:spPr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Impact, Dissemination &amp; Sustainability</a:t>
          </a:r>
          <a:endParaRPr lang="en-GB" sz="2000" dirty="0"/>
        </a:p>
      </dgm:t>
    </dgm:pt>
    <dgm:pt modelId="{4872530C-47AE-40A1-9A49-1B264ADB647C}" type="parTrans" cxnId="{63C33BBE-D02D-4A9B-9554-EBCACA65275C}">
      <dgm:prSet/>
      <dgm:spPr/>
      <dgm:t>
        <a:bodyPr/>
        <a:lstStyle/>
        <a:p>
          <a:endParaRPr lang="en-GB" sz="2000"/>
        </a:p>
      </dgm:t>
    </dgm:pt>
    <dgm:pt modelId="{A09DB681-8584-41CC-809D-AE03B46DAA6F}" type="sibTrans" cxnId="{63C33BBE-D02D-4A9B-9554-EBCACA65275C}">
      <dgm:prSet/>
      <dgm:spPr>
        <a:ln w="38100">
          <a:solidFill>
            <a:srgbClr val="0070C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372D5F8D-A2FD-472E-9484-295494F437D0}" type="pres">
      <dgm:prSet presAssocID="{9D9ADDFB-D004-4052-ACAA-6062D3921EAE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6A4E118B-9C11-482B-BD34-F491EDB30965}" type="pres">
      <dgm:prSet presAssocID="{2A6A9C5B-6D90-4F4B-A649-D4406A0C6F68}" presName="node" presStyleLbl="node1" presStyleIdx="0" presStyleCnt="4" custScaleX="10127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B778479-8E93-4320-9A53-F91F1038A7FE}" type="pres">
      <dgm:prSet presAssocID="{2A6A9C5B-6D90-4F4B-A649-D4406A0C6F68}" presName="spNode" presStyleCnt="0"/>
      <dgm:spPr/>
      <dgm:t>
        <a:bodyPr/>
        <a:lstStyle/>
        <a:p>
          <a:endParaRPr lang="en-GB"/>
        </a:p>
      </dgm:t>
    </dgm:pt>
    <dgm:pt modelId="{364115B9-E283-44CC-B76B-CD88D81E37AF}" type="pres">
      <dgm:prSet presAssocID="{BAFA441B-C214-42C2-ABE6-85275FF043D4}" presName="sibTrans" presStyleLbl="sibTrans1D1" presStyleIdx="0" presStyleCnt="4"/>
      <dgm:spPr/>
      <dgm:t>
        <a:bodyPr/>
        <a:lstStyle/>
        <a:p>
          <a:endParaRPr lang="en-GB"/>
        </a:p>
      </dgm:t>
    </dgm:pt>
    <dgm:pt modelId="{D5219FB8-7DC8-452C-B86F-A1D9DDBC65DD}" type="pres">
      <dgm:prSet presAssocID="{2E06CDA3-94F3-45F6-BD26-4F75CD031834}" presName="node" presStyleLbl="node1" presStyleIdx="1" presStyleCnt="4" custScaleX="9769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9573C80-0EB3-42D7-A957-6CC0DBB9F93D}" type="pres">
      <dgm:prSet presAssocID="{2E06CDA3-94F3-45F6-BD26-4F75CD031834}" presName="spNode" presStyleCnt="0"/>
      <dgm:spPr/>
      <dgm:t>
        <a:bodyPr/>
        <a:lstStyle/>
        <a:p>
          <a:endParaRPr lang="en-GB"/>
        </a:p>
      </dgm:t>
    </dgm:pt>
    <dgm:pt modelId="{1F577BBD-DE6F-40FA-9FF0-3B43C3E5F3FD}" type="pres">
      <dgm:prSet presAssocID="{919D0E77-947F-4609-A4C3-561D219C98C2}" presName="sibTrans" presStyleLbl="sibTrans1D1" presStyleIdx="1" presStyleCnt="4"/>
      <dgm:spPr/>
      <dgm:t>
        <a:bodyPr/>
        <a:lstStyle/>
        <a:p>
          <a:endParaRPr lang="en-GB"/>
        </a:p>
      </dgm:t>
    </dgm:pt>
    <dgm:pt modelId="{D5A62155-DE24-49E7-B5EC-5ED48D66D85E}" type="pres">
      <dgm:prSet presAssocID="{23C16D59-A40C-4E38-8E1A-3B802F2975FB}" presName="node" presStyleLbl="node1" presStyleIdx="2" presStyleCnt="4" custScaleX="11000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30F2E71-D926-4295-8EA6-A627E6B74994}" type="pres">
      <dgm:prSet presAssocID="{23C16D59-A40C-4E38-8E1A-3B802F2975FB}" presName="spNode" presStyleCnt="0"/>
      <dgm:spPr/>
      <dgm:t>
        <a:bodyPr/>
        <a:lstStyle/>
        <a:p>
          <a:endParaRPr lang="en-GB"/>
        </a:p>
      </dgm:t>
    </dgm:pt>
    <dgm:pt modelId="{DC25F727-2401-4EFA-9EB5-CA8A60D167B4}" type="pres">
      <dgm:prSet presAssocID="{97C3BAA5-79B5-4F0D-A77E-86CC959AF090}" presName="sibTrans" presStyleLbl="sibTrans1D1" presStyleIdx="2" presStyleCnt="4"/>
      <dgm:spPr/>
      <dgm:t>
        <a:bodyPr/>
        <a:lstStyle/>
        <a:p>
          <a:endParaRPr lang="en-GB"/>
        </a:p>
      </dgm:t>
    </dgm:pt>
    <dgm:pt modelId="{01240691-EAF8-445C-89FE-D46EE04A4FA0}" type="pres">
      <dgm:prSet presAssocID="{D395B34F-F569-4C82-B8E4-6239660F7E4C}" presName="node" presStyleLbl="node1" presStyleIdx="3" presStyleCnt="4" custScaleX="94015" custRadScaleRad="98353" custRadScaleInc="-569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939D734-64C8-42CF-9CA8-D3293E502D11}" type="pres">
      <dgm:prSet presAssocID="{D395B34F-F569-4C82-B8E4-6239660F7E4C}" presName="spNode" presStyleCnt="0"/>
      <dgm:spPr/>
      <dgm:t>
        <a:bodyPr/>
        <a:lstStyle/>
        <a:p>
          <a:endParaRPr lang="en-GB"/>
        </a:p>
      </dgm:t>
    </dgm:pt>
    <dgm:pt modelId="{D14D9BAA-52FD-48B8-95C4-19E707B2578B}" type="pres">
      <dgm:prSet presAssocID="{A09DB681-8584-41CC-809D-AE03B46DAA6F}" presName="sibTrans" presStyleLbl="sibTrans1D1" presStyleIdx="3" presStyleCnt="4"/>
      <dgm:spPr/>
      <dgm:t>
        <a:bodyPr/>
        <a:lstStyle/>
        <a:p>
          <a:endParaRPr lang="en-GB"/>
        </a:p>
      </dgm:t>
    </dgm:pt>
  </dgm:ptLst>
  <dgm:cxnLst>
    <dgm:cxn modelId="{57361232-B332-48AA-97EF-4664E744078F}" type="presOf" srcId="{BAFA441B-C214-42C2-ABE6-85275FF043D4}" destId="{364115B9-E283-44CC-B76B-CD88D81E37AF}" srcOrd="0" destOrd="0" presId="urn:microsoft.com/office/officeart/2005/8/layout/cycle6"/>
    <dgm:cxn modelId="{60036AA2-4E08-4719-AB21-CE84D1771F71}" type="presOf" srcId="{9D9ADDFB-D004-4052-ACAA-6062D3921EAE}" destId="{372D5F8D-A2FD-472E-9484-295494F437D0}" srcOrd="0" destOrd="0" presId="urn:microsoft.com/office/officeart/2005/8/layout/cycle6"/>
    <dgm:cxn modelId="{56A32B5A-64AA-4601-B0E9-8B3E4C82F8BC}" type="presOf" srcId="{A09DB681-8584-41CC-809D-AE03B46DAA6F}" destId="{D14D9BAA-52FD-48B8-95C4-19E707B2578B}" srcOrd="0" destOrd="0" presId="urn:microsoft.com/office/officeart/2005/8/layout/cycle6"/>
    <dgm:cxn modelId="{58F3565C-078C-49C4-B94D-9AC87B2E5AE0}" type="presOf" srcId="{919D0E77-947F-4609-A4C3-561D219C98C2}" destId="{1F577BBD-DE6F-40FA-9FF0-3B43C3E5F3FD}" srcOrd="0" destOrd="0" presId="urn:microsoft.com/office/officeart/2005/8/layout/cycle6"/>
    <dgm:cxn modelId="{63C33BBE-D02D-4A9B-9554-EBCACA65275C}" srcId="{9D9ADDFB-D004-4052-ACAA-6062D3921EAE}" destId="{D395B34F-F569-4C82-B8E4-6239660F7E4C}" srcOrd="3" destOrd="0" parTransId="{4872530C-47AE-40A1-9A49-1B264ADB647C}" sibTransId="{A09DB681-8584-41CC-809D-AE03B46DAA6F}"/>
    <dgm:cxn modelId="{2A20242A-05E1-450D-BBD9-3440F2CB820C}" srcId="{9D9ADDFB-D004-4052-ACAA-6062D3921EAE}" destId="{23C16D59-A40C-4E38-8E1A-3B802F2975FB}" srcOrd="2" destOrd="0" parTransId="{70EBAE70-ACCF-4986-AD04-D82F7FB8E47D}" sibTransId="{97C3BAA5-79B5-4F0D-A77E-86CC959AF090}"/>
    <dgm:cxn modelId="{0D65F350-87D6-4A52-86B9-F428E2AD2312}" type="presOf" srcId="{2A6A9C5B-6D90-4F4B-A649-D4406A0C6F68}" destId="{6A4E118B-9C11-482B-BD34-F491EDB30965}" srcOrd="0" destOrd="0" presId="urn:microsoft.com/office/officeart/2005/8/layout/cycle6"/>
    <dgm:cxn modelId="{F2D27EA9-FC30-4BB3-94EC-B524B3E04EDF}" type="presOf" srcId="{23C16D59-A40C-4E38-8E1A-3B802F2975FB}" destId="{D5A62155-DE24-49E7-B5EC-5ED48D66D85E}" srcOrd="0" destOrd="0" presId="urn:microsoft.com/office/officeart/2005/8/layout/cycle6"/>
    <dgm:cxn modelId="{A1B73EE9-E99C-46E3-9D45-4D5E93D26AF9}" type="presOf" srcId="{D395B34F-F569-4C82-B8E4-6239660F7E4C}" destId="{01240691-EAF8-445C-89FE-D46EE04A4FA0}" srcOrd="0" destOrd="0" presId="urn:microsoft.com/office/officeart/2005/8/layout/cycle6"/>
    <dgm:cxn modelId="{1B4C7300-6019-488A-A34C-5DC5887F5320}" type="presOf" srcId="{97C3BAA5-79B5-4F0D-A77E-86CC959AF090}" destId="{DC25F727-2401-4EFA-9EB5-CA8A60D167B4}" srcOrd="0" destOrd="0" presId="urn:microsoft.com/office/officeart/2005/8/layout/cycle6"/>
    <dgm:cxn modelId="{D678688C-F29C-4D8F-98E3-E51A24A7CA57}" srcId="{9D9ADDFB-D004-4052-ACAA-6062D3921EAE}" destId="{2A6A9C5B-6D90-4F4B-A649-D4406A0C6F68}" srcOrd="0" destOrd="0" parTransId="{7729A6D9-D589-4192-A375-836A474CDCA9}" sibTransId="{BAFA441B-C214-42C2-ABE6-85275FF043D4}"/>
    <dgm:cxn modelId="{FC74475F-86EB-4D49-A9D2-324DC3065EDC}" srcId="{9D9ADDFB-D004-4052-ACAA-6062D3921EAE}" destId="{2E06CDA3-94F3-45F6-BD26-4F75CD031834}" srcOrd="1" destOrd="0" parTransId="{51F44286-7EBF-44A3-94DA-C42A058809D3}" sibTransId="{919D0E77-947F-4609-A4C3-561D219C98C2}"/>
    <dgm:cxn modelId="{BA3D1EDF-78B7-4EE5-A275-1FB530D37BCC}" type="presOf" srcId="{2E06CDA3-94F3-45F6-BD26-4F75CD031834}" destId="{D5219FB8-7DC8-452C-B86F-A1D9DDBC65DD}" srcOrd="0" destOrd="0" presId="urn:microsoft.com/office/officeart/2005/8/layout/cycle6"/>
    <dgm:cxn modelId="{A6F423A3-D6AB-49F4-AEAF-478031E7B0A9}" type="presParOf" srcId="{372D5F8D-A2FD-472E-9484-295494F437D0}" destId="{6A4E118B-9C11-482B-BD34-F491EDB30965}" srcOrd="0" destOrd="0" presId="urn:microsoft.com/office/officeart/2005/8/layout/cycle6"/>
    <dgm:cxn modelId="{CA8F174F-C019-4C86-93C4-5B0AB38A8BE0}" type="presParOf" srcId="{372D5F8D-A2FD-472E-9484-295494F437D0}" destId="{EB778479-8E93-4320-9A53-F91F1038A7FE}" srcOrd="1" destOrd="0" presId="urn:microsoft.com/office/officeart/2005/8/layout/cycle6"/>
    <dgm:cxn modelId="{050805A9-ED3A-4173-8240-B94374BAF933}" type="presParOf" srcId="{372D5F8D-A2FD-472E-9484-295494F437D0}" destId="{364115B9-E283-44CC-B76B-CD88D81E37AF}" srcOrd="2" destOrd="0" presId="urn:microsoft.com/office/officeart/2005/8/layout/cycle6"/>
    <dgm:cxn modelId="{A4F0DB77-5A4C-4793-85FC-79C9E80CD2A2}" type="presParOf" srcId="{372D5F8D-A2FD-472E-9484-295494F437D0}" destId="{D5219FB8-7DC8-452C-B86F-A1D9DDBC65DD}" srcOrd="3" destOrd="0" presId="urn:microsoft.com/office/officeart/2005/8/layout/cycle6"/>
    <dgm:cxn modelId="{711CF17D-5C41-4689-9053-200EF7092205}" type="presParOf" srcId="{372D5F8D-A2FD-472E-9484-295494F437D0}" destId="{49573C80-0EB3-42D7-A957-6CC0DBB9F93D}" srcOrd="4" destOrd="0" presId="urn:microsoft.com/office/officeart/2005/8/layout/cycle6"/>
    <dgm:cxn modelId="{646E51D8-7ED7-47C6-8022-7923F1A97D9A}" type="presParOf" srcId="{372D5F8D-A2FD-472E-9484-295494F437D0}" destId="{1F577BBD-DE6F-40FA-9FF0-3B43C3E5F3FD}" srcOrd="5" destOrd="0" presId="urn:microsoft.com/office/officeart/2005/8/layout/cycle6"/>
    <dgm:cxn modelId="{601046C5-4A0D-468B-911D-272170CECBB6}" type="presParOf" srcId="{372D5F8D-A2FD-472E-9484-295494F437D0}" destId="{D5A62155-DE24-49E7-B5EC-5ED48D66D85E}" srcOrd="6" destOrd="0" presId="urn:microsoft.com/office/officeart/2005/8/layout/cycle6"/>
    <dgm:cxn modelId="{DC2AE62E-10A5-4901-A29C-457EC6500BBA}" type="presParOf" srcId="{372D5F8D-A2FD-472E-9484-295494F437D0}" destId="{330F2E71-D926-4295-8EA6-A627E6B74994}" srcOrd="7" destOrd="0" presId="urn:microsoft.com/office/officeart/2005/8/layout/cycle6"/>
    <dgm:cxn modelId="{9A3AD84F-5A45-427E-8AC0-AEB529080B1B}" type="presParOf" srcId="{372D5F8D-A2FD-472E-9484-295494F437D0}" destId="{DC25F727-2401-4EFA-9EB5-CA8A60D167B4}" srcOrd="8" destOrd="0" presId="urn:microsoft.com/office/officeart/2005/8/layout/cycle6"/>
    <dgm:cxn modelId="{A63E7A74-6AC4-43B2-8839-D3830FB9CFFD}" type="presParOf" srcId="{372D5F8D-A2FD-472E-9484-295494F437D0}" destId="{01240691-EAF8-445C-89FE-D46EE04A4FA0}" srcOrd="9" destOrd="0" presId="urn:microsoft.com/office/officeart/2005/8/layout/cycle6"/>
    <dgm:cxn modelId="{7FA24AE7-DDB3-43B9-916A-2A6D930160A6}" type="presParOf" srcId="{372D5F8D-A2FD-472E-9484-295494F437D0}" destId="{0939D734-64C8-42CF-9CA8-D3293E502D11}" srcOrd="10" destOrd="0" presId="urn:microsoft.com/office/officeart/2005/8/layout/cycle6"/>
    <dgm:cxn modelId="{6438E580-E89D-4539-9892-9DF7252297EC}" type="presParOf" srcId="{372D5F8D-A2FD-472E-9484-295494F437D0}" destId="{D14D9BAA-52FD-48B8-95C4-19E707B2578B}" srcOrd="11" destOrd="0" presId="urn:microsoft.com/office/officeart/2005/8/layout/cycle6"/>
  </dgm:cxnLst>
  <dgm:bg/>
  <dgm:whole>
    <a:ln w="0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D9ADDFB-D004-4052-ACAA-6062D3921EAE}" type="doc">
      <dgm:prSet loTypeId="urn:microsoft.com/office/officeart/2005/8/layout/cycle6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A6A9C5B-6D90-4F4B-A649-D4406A0C6F68}">
      <dgm:prSet phldrT="[Text]" custT="1"/>
      <dgm:spPr/>
      <dgm:t>
        <a:bodyPr/>
        <a:lstStyle/>
        <a:p>
          <a:r>
            <a:rPr lang="bs-Latn-BA" sz="2000" dirty="0" smtClean="0"/>
            <a:t>Relevance</a:t>
          </a:r>
          <a:endParaRPr lang="en-GB" sz="2000" dirty="0"/>
        </a:p>
      </dgm:t>
    </dgm:pt>
    <dgm:pt modelId="{7729A6D9-D589-4192-A375-836A474CDCA9}" type="parTrans" cxnId="{D678688C-F29C-4D8F-98E3-E51A24A7CA57}">
      <dgm:prSet/>
      <dgm:spPr/>
      <dgm:t>
        <a:bodyPr/>
        <a:lstStyle/>
        <a:p>
          <a:endParaRPr lang="en-GB" sz="2000"/>
        </a:p>
      </dgm:t>
    </dgm:pt>
    <dgm:pt modelId="{BAFA441B-C214-42C2-ABE6-85275FF043D4}" type="sibTrans" cxnId="{D678688C-F29C-4D8F-98E3-E51A24A7CA57}">
      <dgm:prSet/>
      <dgm:spPr>
        <a:ln w="38100">
          <a:solidFill>
            <a:schemeClr val="accent2">
              <a:hueOff val="0"/>
              <a:satOff val="0"/>
              <a:lumOff val="0"/>
            </a:schemeClr>
          </a:solidFill>
          <a:tailEnd type="triangle" w="med" len="med"/>
        </a:ln>
      </dgm:spPr>
      <dgm:t>
        <a:bodyPr/>
        <a:lstStyle/>
        <a:p>
          <a:endParaRPr lang="en-GB" sz="2000"/>
        </a:p>
      </dgm:t>
    </dgm:pt>
    <dgm:pt modelId="{2E06CDA3-94F3-45F6-BD26-4F75CD031834}">
      <dgm:prSet phldrT="[Text]" custT="1"/>
      <dgm:spPr>
        <a:gradFill rotWithShape="0">
          <a:gsLst>
            <a:gs pos="100000">
              <a:schemeClr val="accent4">
                <a:lumMod val="7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Project Design &amp; Implementation</a:t>
          </a:r>
          <a:endParaRPr lang="en-GB" sz="2000" dirty="0"/>
        </a:p>
      </dgm:t>
    </dgm:pt>
    <dgm:pt modelId="{51F44286-7EBF-44A3-94DA-C42A058809D3}" type="parTrans" cxnId="{FC74475F-86EB-4D49-A9D2-324DC3065EDC}">
      <dgm:prSet/>
      <dgm:spPr/>
      <dgm:t>
        <a:bodyPr/>
        <a:lstStyle/>
        <a:p>
          <a:endParaRPr lang="en-GB" sz="2000"/>
        </a:p>
      </dgm:t>
    </dgm:pt>
    <dgm:pt modelId="{919D0E77-947F-4609-A4C3-561D219C98C2}" type="sibTrans" cxnId="{FC74475F-86EB-4D49-A9D2-324DC3065EDC}">
      <dgm:prSet/>
      <dgm:spPr>
        <a:ln w="38100">
          <a:solidFill>
            <a:schemeClr val="bg1">
              <a:lumMod val="50000"/>
            </a:scheme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23C16D59-A40C-4E38-8E1A-3B802F2975FB}">
      <dgm:prSet custT="1"/>
      <dgm:spPr/>
      <dgm:t>
        <a:bodyPr/>
        <a:lstStyle/>
        <a:p>
          <a:r>
            <a:rPr lang="bs-Latn-BA" sz="2000" dirty="0" smtClean="0"/>
            <a:t>Partnerships &amp; Collaboration Arrangements</a:t>
          </a:r>
          <a:endParaRPr lang="en-GB" sz="2000" dirty="0"/>
        </a:p>
      </dgm:t>
    </dgm:pt>
    <dgm:pt modelId="{70EBAE70-ACCF-4986-AD04-D82F7FB8E47D}" type="parTrans" cxnId="{2A20242A-05E1-450D-BBD9-3440F2CB820C}">
      <dgm:prSet/>
      <dgm:spPr/>
      <dgm:t>
        <a:bodyPr/>
        <a:lstStyle/>
        <a:p>
          <a:endParaRPr lang="en-GB" sz="2000"/>
        </a:p>
      </dgm:t>
    </dgm:pt>
    <dgm:pt modelId="{97C3BAA5-79B5-4F0D-A77E-86CC959AF090}" type="sibTrans" cxnId="{2A20242A-05E1-450D-BBD9-3440F2CB820C}">
      <dgm:prSet/>
      <dgm:spPr>
        <a:ln w="38100">
          <a:solidFill>
            <a:srgbClr val="FFC000"/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D395B34F-F569-4C82-B8E4-6239660F7E4C}">
      <dgm:prSet custT="1"/>
      <dgm:spPr/>
      <dgm:t>
        <a:bodyPr/>
        <a:lstStyle/>
        <a:p>
          <a:r>
            <a:rPr lang="bs-Latn-BA" sz="2000" dirty="0" smtClean="0"/>
            <a:t>Impact, Dissemination &amp; Sustainability</a:t>
          </a:r>
          <a:endParaRPr lang="en-GB" sz="2000" dirty="0"/>
        </a:p>
      </dgm:t>
    </dgm:pt>
    <dgm:pt modelId="{4872530C-47AE-40A1-9A49-1B264ADB647C}" type="parTrans" cxnId="{63C33BBE-D02D-4A9B-9554-EBCACA65275C}">
      <dgm:prSet/>
      <dgm:spPr/>
      <dgm:t>
        <a:bodyPr/>
        <a:lstStyle/>
        <a:p>
          <a:endParaRPr lang="en-GB" sz="2000"/>
        </a:p>
      </dgm:t>
    </dgm:pt>
    <dgm:pt modelId="{A09DB681-8584-41CC-809D-AE03B46DAA6F}" type="sibTrans" cxnId="{63C33BBE-D02D-4A9B-9554-EBCACA65275C}">
      <dgm:prSet/>
      <dgm:spPr>
        <a:ln w="38100">
          <a:solidFill>
            <a:srgbClr val="0070C0"/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372D5F8D-A2FD-472E-9484-295494F437D0}" type="pres">
      <dgm:prSet presAssocID="{9D9ADDFB-D004-4052-ACAA-6062D3921EAE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6A4E118B-9C11-482B-BD34-F491EDB30965}" type="pres">
      <dgm:prSet presAssocID="{2A6A9C5B-6D90-4F4B-A649-D4406A0C6F68}" presName="node" presStyleLbl="node1" presStyleIdx="0" presStyleCnt="4" custScaleX="10127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B778479-8E93-4320-9A53-F91F1038A7FE}" type="pres">
      <dgm:prSet presAssocID="{2A6A9C5B-6D90-4F4B-A649-D4406A0C6F68}" presName="spNode" presStyleCnt="0"/>
      <dgm:spPr/>
      <dgm:t>
        <a:bodyPr/>
        <a:lstStyle/>
        <a:p>
          <a:endParaRPr lang="en-GB"/>
        </a:p>
      </dgm:t>
    </dgm:pt>
    <dgm:pt modelId="{364115B9-E283-44CC-B76B-CD88D81E37AF}" type="pres">
      <dgm:prSet presAssocID="{BAFA441B-C214-42C2-ABE6-85275FF043D4}" presName="sibTrans" presStyleLbl="sibTrans1D1" presStyleIdx="0" presStyleCnt="4"/>
      <dgm:spPr/>
      <dgm:t>
        <a:bodyPr/>
        <a:lstStyle/>
        <a:p>
          <a:endParaRPr lang="en-GB"/>
        </a:p>
      </dgm:t>
    </dgm:pt>
    <dgm:pt modelId="{D5219FB8-7DC8-452C-B86F-A1D9DDBC65DD}" type="pres">
      <dgm:prSet presAssocID="{2E06CDA3-94F3-45F6-BD26-4F75CD031834}" presName="node" presStyleLbl="node1" presStyleIdx="1" presStyleCnt="4" custScaleX="9769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9573C80-0EB3-42D7-A957-6CC0DBB9F93D}" type="pres">
      <dgm:prSet presAssocID="{2E06CDA3-94F3-45F6-BD26-4F75CD031834}" presName="spNode" presStyleCnt="0"/>
      <dgm:spPr/>
      <dgm:t>
        <a:bodyPr/>
        <a:lstStyle/>
        <a:p>
          <a:endParaRPr lang="en-GB"/>
        </a:p>
      </dgm:t>
    </dgm:pt>
    <dgm:pt modelId="{1F577BBD-DE6F-40FA-9FF0-3B43C3E5F3FD}" type="pres">
      <dgm:prSet presAssocID="{919D0E77-947F-4609-A4C3-561D219C98C2}" presName="sibTrans" presStyleLbl="sibTrans1D1" presStyleIdx="1" presStyleCnt="4"/>
      <dgm:spPr/>
      <dgm:t>
        <a:bodyPr/>
        <a:lstStyle/>
        <a:p>
          <a:endParaRPr lang="en-GB"/>
        </a:p>
      </dgm:t>
    </dgm:pt>
    <dgm:pt modelId="{D5A62155-DE24-49E7-B5EC-5ED48D66D85E}" type="pres">
      <dgm:prSet presAssocID="{23C16D59-A40C-4E38-8E1A-3B802F2975FB}" presName="node" presStyleLbl="node1" presStyleIdx="2" presStyleCnt="4" custScaleX="11000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30F2E71-D926-4295-8EA6-A627E6B74994}" type="pres">
      <dgm:prSet presAssocID="{23C16D59-A40C-4E38-8E1A-3B802F2975FB}" presName="spNode" presStyleCnt="0"/>
      <dgm:spPr/>
      <dgm:t>
        <a:bodyPr/>
        <a:lstStyle/>
        <a:p>
          <a:endParaRPr lang="en-GB"/>
        </a:p>
      </dgm:t>
    </dgm:pt>
    <dgm:pt modelId="{DC25F727-2401-4EFA-9EB5-CA8A60D167B4}" type="pres">
      <dgm:prSet presAssocID="{97C3BAA5-79B5-4F0D-A77E-86CC959AF090}" presName="sibTrans" presStyleLbl="sibTrans1D1" presStyleIdx="2" presStyleCnt="4"/>
      <dgm:spPr/>
      <dgm:t>
        <a:bodyPr/>
        <a:lstStyle/>
        <a:p>
          <a:endParaRPr lang="en-GB"/>
        </a:p>
      </dgm:t>
    </dgm:pt>
    <dgm:pt modelId="{01240691-EAF8-445C-89FE-D46EE04A4FA0}" type="pres">
      <dgm:prSet presAssocID="{D395B34F-F569-4C82-B8E4-6239660F7E4C}" presName="node" presStyleLbl="node1" presStyleIdx="3" presStyleCnt="4" custScaleX="94015" custRadScaleRad="98353" custRadScaleInc="-569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939D734-64C8-42CF-9CA8-D3293E502D11}" type="pres">
      <dgm:prSet presAssocID="{D395B34F-F569-4C82-B8E4-6239660F7E4C}" presName="spNode" presStyleCnt="0"/>
      <dgm:spPr/>
      <dgm:t>
        <a:bodyPr/>
        <a:lstStyle/>
        <a:p>
          <a:endParaRPr lang="en-GB"/>
        </a:p>
      </dgm:t>
    </dgm:pt>
    <dgm:pt modelId="{D14D9BAA-52FD-48B8-95C4-19E707B2578B}" type="pres">
      <dgm:prSet presAssocID="{A09DB681-8584-41CC-809D-AE03B46DAA6F}" presName="sibTrans" presStyleLbl="sibTrans1D1" presStyleIdx="3" presStyleCnt="4"/>
      <dgm:spPr/>
      <dgm:t>
        <a:bodyPr/>
        <a:lstStyle/>
        <a:p>
          <a:endParaRPr lang="en-GB"/>
        </a:p>
      </dgm:t>
    </dgm:pt>
  </dgm:ptLst>
  <dgm:cxnLst>
    <dgm:cxn modelId="{8B3BEDBD-0D6F-47B8-9FB7-0DA2361D5DAF}" type="presOf" srcId="{23C16D59-A40C-4E38-8E1A-3B802F2975FB}" destId="{D5A62155-DE24-49E7-B5EC-5ED48D66D85E}" srcOrd="0" destOrd="0" presId="urn:microsoft.com/office/officeart/2005/8/layout/cycle6"/>
    <dgm:cxn modelId="{71552B5F-866B-4C82-9313-157537B7D8B4}" type="presOf" srcId="{97C3BAA5-79B5-4F0D-A77E-86CC959AF090}" destId="{DC25F727-2401-4EFA-9EB5-CA8A60D167B4}" srcOrd="0" destOrd="0" presId="urn:microsoft.com/office/officeart/2005/8/layout/cycle6"/>
    <dgm:cxn modelId="{97C29D6C-56B7-465B-BA3E-CAB847232648}" type="presOf" srcId="{2E06CDA3-94F3-45F6-BD26-4F75CD031834}" destId="{D5219FB8-7DC8-452C-B86F-A1D9DDBC65DD}" srcOrd="0" destOrd="0" presId="urn:microsoft.com/office/officeart/2005/8/layout/cycle6"/>
    <dgm:cxn modelId="{9AFE25D5-417C-4961-8E20-7A2BC604D659}" type="presOf" srcId="{2A6A9C5B-6D90-4F4B-A649-D4406A0C6F68}" destId="{6A4E118B-9C11-482B-BD34-F491EDB30965}" srcOrd="0" destOrd="0" presId="urn:microsoft.com/office/officeart/2005/8/layout/cycle6"/>
    <dgm:cxn modelId="{3E694334-4CD4-43BA-BFAE-77599E38CF15}" type="presOf" srcId="{9D9ADDFB-D004-4052-ACAA-6062D3921EAE}" destId="{372D5F8D-A2FD-472E-9484-295494F437D0}" srcOrd="0" destOrd="0" presId="urn:microsoft.com/office/officeart/2005/8/layout/cycle6"/>
    <dgm:cxn modelId="{C844FC55-225E-4F5A-9AEF-9BEF1E4FE516}" type="presOf" srcId="{919D0E77-947F-4609-A4C3-561D219C98C2}" destId="{1F577BBD-DE6F-40FA-9FF0-3B43C3E5F3FD}" srcOrd="0" destOrd="0" presId="urn:microsoft.com/office/officeart/2005/8/layout/cycle6"/>
    <dgm:cxn modelId="{63C33BBE-D02D-4A9B-9554-EBCACA65275C}" srcId="{9D9ADDFB-D004-4052-ACAA-6062D3921EAE}" destId="{D395B34F-F569-4C82-B8E4-6239660F7E4C}" srcOrd="3" destOrd="0" parTransId="{4872530C-47AE-40A1-9A49-1B264ADB647C}" sibTransId="{A09DB681-8584-41CC-809D-AE03B46DAA6F}"/>
    <dgm:cxn modelId="{2A20242A-05E1-450D-BBD9-3440F2CB820C}" srcId="{9D9ADDFB-D004-4052-ACAA-6062D3921EAE}" destId="{23C16D59-A40C-4E38-8E1A-3B802F2975FB}" srcOrd="2" destOrd="0" parTransId="{70EBAE70-ACCF-4986-AD04-D82F7FB8E47D}" sibTransId="{97C3BAA5-79B5-4F0D-A77E-86CC959AF090}"/>
    <dgm:cxn modelId="{FD029E22-5132-4992-AFC3-A17A9B7D4B8B}" type="presOf" srcId="{D395B34F-F569-4C82-B8E4-6239660F7E4C}" destId="{01240691-EAF8-445C-89FE-D46EE04A4FA0}" srcOrd="0" destOrd="0" presId="urn:microsoft.com/office/officeart/2005/8/layout/cycle6"/>
    <dgm:cxn modelId="{F01360B1-53E2-4211-B385-9DF784798A99}" type="presOf" srcId="{A09DB681-8584-41CC-809D-AE03B46DAA6F}" destId="{D14D9BAA-52FD-48B8-95C4-19E707B2578B}" srcOrd="0" destOrd="0" presId="urn:microsoft.com/office/officeart/2005/8/layout/cycle6"/>
    <dgm:cxn modelId="{D678688C-F29C-4D8F-98E3-E51A24A7CA57}" srcId="{9D9ADDFB-D004-4052-ACAA-6062D3921EAE}" destId="{2A6A9C5B-6D90-4F4B-A649-D4406A0C6F68}" srcOrd="0" destOrd="0" parTransId="{7729A6D9-D589-4192-A375-836A474CDCA9}" sibTransId="{BAFA441B-C214-42C2-ABE6-85275FF043D4}"/>
    <dgm:cxn modelId="{FC74475F-86EB-4D49-A9D2-324DC3065EDC}" srcId="{9D9ADDFB-D004-4052-ACAA-6062D3921EAE}" destId="{2E06CDA3-94F3-45F6-BD26-4F75CD031834}" srcOrd="1" destOrd="0" parTransId="{51F44286-7EBF-44A3-94DA-C42A058809D3}" sibTransId="{919D0E77-947F-4609-A4C3-561D219C98C2}"/>
    <dgm:cxn modelId="{4C9C650C-F26D-455A-B819-FD380EB41250}" type="presOf" srcId="{BAFA441B-C214-42C2-ABE6-85275FF043D4}" destId="{364115B9-E283-44CC-B76B-CD88D81E37AF}" srcOrd="0" destOrd="0" presId="urn:microsoft.com/office/officeart/2005/8/layout/cycle6"/>
    <dgm:cxn modelId="{B55228F1-F345-4333-BD6F-2ED68FC81ED0}" type="presParOf" srcId="{372D5F8D-A2FD-472E-9484-295494F437D0}" destId="{6A4E118B-9C11-482B-BD34-F491EDB30965}" srcOrd="0" destOrd="0" presId="urn:microsoft.com/office/officeart/2005/8/layout/cycle6"/>
    <dgm:cxn modelId="{CBB7E5B4-3B21-4282-8437-FB1FE43D68AC}" type="presParOf" srcId="{372D5F8D-A2FD-472E-9484-295494F437D0}" destId="{EB778479-8E93-4320-9A53-F91F1038A7FE}" srcOrd="1" destOrd="0" presId="urn:microsoft.com/office/officeart/2005/8/layout/cycle6"/>
    <dgm:cxn modelId="{100E27F8-4F78-4BD6-A6BB-4DA454BFF64D}" type="presParOf" srcId="{372D5F8D-A2FD-472E-9484-295494F437D0}" destId="{364115B9-E283-44CC-B76B-CD88D81E37AF}" srcOrd="2" destOrd="0" presId="urn:microsoft.com/office/officeart/2005/8/layout/cycle6"/>
    <dgm:cxn modelId="{8B8A85EF-E928-47F6-B9BA-1C9E5155AB3F}" type="presParOf" srcId="{372D5F8D-A2FD-472E-9484-295494F437D0}" destId="{D5219FB8-7DC8-452C-B86F-A1D9DDBC65DD}" srcOrd="3" destOrd="0" presId="urn:microsoft.com/office/officeart/2005/8/layout/cycle6"/>
    <dgm:cxn modelId="{AB0E99A8-5D3E-4C48-B893-7F5F66DF73E9}" type="presParOf" srcId="{372D5F8D-A2FD-472E-9484-295494F437D0}" destId="{49573C80-0EB3-42D7-A957-6CC0DBB9F93D}" srcOrd="4" destOrd="0" presId="urn:microsoft.com/office/officeart/2005/8/layout/cycle6"/>
    <dgm:cxn modelId="{F4A8D78A-55AD-4D8C-ABD9-903DA29B4C90}" type="presParOf" srcId="{372D5F8D-A2FD-472E-9484-295494F437D0}" destId="{1F577BBD-DE6F-40FA-9FF0-3B43C3E5F3FD}" srcOrd="5" destOrd="0" presId="urn:microsoft.com/office/officeart/2005/8/layout/cycle6"/>
    <dgm:cxn modelId="{983F2F70-AE2C-41C0-837E-E3B6CF5CADF9}" type="presParOf" srcId="{372D5F8D-A2FD-472E-9484-295494F437D0}" destId="{D5A62155-DE24-49E7-B5EC-5ED48D66D85E}" srcOrd="6" destOrd="0" presId="urn:microsoft.com/office/officeart/2005/8/layout/cycle6"/>
    <dgm:cxn modelId="{B718F8B0-47F5-4A44-AA72-520E3D045AD6}" type="presParOf" srcId="{372D5F8D-A2FD-472E-9484-295494F437D0}" destId="{330F2E71-D926-4295-8EA6-A627E6B74994}" srcOrd="7" destOrd="0" presId="urn:microsoft.com/office/officeart/2005/8/layout/cycle6"/>
    <dgm:cxn modelId="{D9B172DC-3FE1-4296-8CEA-212A252C65B1}" type="presParOf" srcId="{372D5F8D-A2FD-472E-9484-295494F437D0}" destId="{DC25F727-2401-4EFA-9EB5-CA8A60D167B4}" srcOrd="8" destOrd="0" presId="urn:microsoft.com/office/officeart/2005/8/layout/cycle6"/>
    <dgm:cxn modelId="{7B309637-CA80-4D6A-A35B-CE78DD18DC51}" type="presParOf" srcId="{372D5F8D-A2FD-472E-9484-295494F437D0}" destId="{01240691-EAF8-445C-89FE-D46EE04A4FA0}" srcOrd="9" destOrd="0" presId="urn:microsoft.com/office/officeart/2005/8/layout/cycle6"/>
    <dgm:cxn modelId="{E206C8DA-810F-4BD6-A098-125DAC5F20D5}" type="presParOf" srcId="{372D5F8D-A2FD-472E-9484-295494F437D0}" destId="{0939D734-64C8-42CF-9CA8-D3293E502D11}" srcOrd="10" destOrd="0" presId="urn:microsoft.com/office/officeart/2005/8/layout/cycle6"/>
    <dgm:cxn modelId="{F5082519-7DB1-4CBC-9632-8F535A0C59F7}" type="presParOf" srcId="{372D5F8D-A2FD-472E-9484-295494F437D0}" destId="{D14D9BAA-52FD-48B8-95C4-19E707B2578B}" srcOrd="11" destOrd="0" presId="urn:microsoft.com/office/officeart/2005/8/layout/cycle6"/>
  </dgm:cxnLst>
  <dgm:bg/>
  <dgm:whole>
    <a:ln w="0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A0D24B4-AAFA-4817-8DC0-2D94769C83FB}" type="doc">
      <dgm:prSet loTypeId="urn:microsoft.com/office/officeart/2005/8/layout/venn1" loCatId="relationship" qsTypeId="urn:microsoft.com/office/officeart/2005/8/quickstyle/3d1" qsCatId="3D" csTypeId="urn:microsoft.com/office/officeart/2005/8/colors/colorful4" csCatId="colorful" phldr="1"/>
      <dgm:spPr/>
    </dgm:pt>
    <dgm:pt modelId="{6B836748-C5C0-4187-93BD-B842A9962E00}">
      <dgm:prSet phldrT="[Text]"/>
      <dgm:spPr/>
      <dgm:t>
        <a:bodyPr/>
        <a:lstStyle/>
        <a:p>
          <a:r>
            <a:rPr lang="bs-Latn-BA" dirty="0" smtClean="0"/>
            <a:t>Partner 1</a:t>
          </a:r>
          <a:endParaRPr lang="en-GB" dirty="0"/>
        </a:p>
      </dgm:t>
    </dgm:pt>
    <dgm:pt modelId="{0A2D9293-B655-4635-AB9D-5357E4844F11}" type="parTrans" cxnId="{619C799C-7B14-4BD1-BFC0-2FB503C0DFE6}">
      <dgm:prSet/>
      <dgm:spPr/>
      <dgm:t>
        <a:bodyPr/>
        <a:lstStyle/>
        <a:p>
          <a:endParaRPr lang="en-GB"/>
        </a:p>
      </dgm:t>
    </dgm:pt>
    <dgm:pt modelId="{594BF2A2-EFBF-497D-A55B-4A7E46E8AE4B}" type="sibTrans" cxnId="{619C799C-7B14-4BD1-BFC0-2FB503C0DFE6}">
      <dgm:prSet/>
      <dgm:spPr/>
      <dgm:t>
        <a:bodyPr/>
        <a:lstStyle/>
        <a:p>
          <a:endParaRPr lang="en-GB"/>
        </a:p>
      </dgm:t>
    </dgm:pt>
    <dgm:pt modelId="{B9CFD19E-1875-411C-8B46-C182F440ABA3}">
      <dgm:prSet phldrT="[Text]"/>
      <dgm:spPr/>
      <dgm:t>
        <a:bodyPr/>
        <a:lstStyle/>
        <a:p>
          <a:r>
            <a:rPr lang="bs-Latn-BA" dirty="0" smtClean="0"/>
            <a:t>Partner 3</a:t>
          </a:r>
          <a:endParaRPr lang="en-GB" dirty="0"/>
        </a:p>
      </dgm:t>
    </dgm:pt>
    <dgm:pt modelId="{84313D45-033F-4D80-8AAF-79DE7332E03A}" type="parTrans" cxnId="{02629467-924D-401C-9F0C-E6C110115D30}">
      <dgm:prSet/>
      <dgm:spPr/>
      <dgm:t>
        <a:bodyPr/>
        <a:lstStyle/>
        <a:p>
          <a:endParaRPr lang="en-GB"/>
        </a:p>
      </dgm:t>
    </dgm:pt>
    <dgm:pt modelId="{DF1C86D8-0500-4568-B2A8-BA7494A7942C}" type="sibTrans" cxnId="{02629467-924D-401C-9F0C-E6C110115D30}">
      <dgm:prSet/>
      <dgm:spPr/>
      <dgm:t>
        <a:bodyPr/>
        <a:lstStyle/>
        <a:p>
          <a:endParaRPr lang="en-GB"/>
        </a:p>
      </dgm:t>
    </dgm:pt>
    <dgm:pt modelId="{B02183D9-2B2F-4A0C-8B2E-B7BC5D924314}">
      <dgm:prSet phldrT="[Text]"/>
      <dgm:spPr/>
      <dgm:t>
        <a:bodyPr/>
        <a:lstStyle/>
        <a:p>
          <a:r>
            <a:rPr lang="bs-Latn-BA" dirty="0" smtClean="0"/>
            <a:t>Partner 2</a:t>
          </a:r>
          <a:endParaRPr lang="en-GB" dirty="0"/>
        </a:p>
      </dgm:t>
    </dgm:pt>
    <dgm:pt modelId="{F3E81105-6678-4606-9D3D-0F815230907D}" type="parTrans" cxnId="{8CA52B9C-9B16-4175-92A7-4F2A82E348A1}">
      <dgm:prSet/>
      <dgm:spPr/>
      <dgm:t>
        <a:bodyPr/>
        <a:lstStyle/>
        <a:p>
          <a:endParaRPr lang="en-GB"/>
        </a:p>
      </dgm:t>
    </dgm:pt>
    <dgm:pt modelId="{A576B78B-1BB8-4714-B17F-6CCBD700F085}" type="sibTrans" cxnId="{8CA52B9C-9B16-4175-92A7-4F2A82E348A1}">
      <dgm:prSet/>
      <dgm:spPr/>
      <dgm:t>
        <a:bodyPr/>
        <a:lstStyle/>
        <a:p>
          <a:endParaRPr lang="en-GB"/>
        </a:p>
      </dgm:t>
    </dgm:pt>
    <dgm:pt modelId="{D1EEDE94-5BA2-44FA-9BAD-5735BC7DBB29}" type="pres">
      <dgm:prSet presAssocID="{1A0D24B4-AAFA-4817-8DC0-2D94769C83FB}" presName="compositeShape" presStyleCnt="0">
        <dgm:presLayoutVars>
          <dgm:chMax val="7"/>
          <dgm:dir/>
          <dgm:resizeHandles val="exact"/>
        </dgm:presLayoutVars>
      </dgm:prSet>
      <dgm:spPr/>
    </dgm:pt>
    <dgm:pt modelId="{00D9A832-68A7-40F3-A37A-1515B668D61B}" type="pres">
      <dgm:prSet presAssocID="{6B836748-C5C0-4187-93BD-B842A9962E00}" presName="circ1" presStyleLbl="vennNode1" presStyleIdx="0" presStyleCnt="3"/>
      <dgm:spPr/>
      <dgm:t>
        <a:bodyPr/>
        <a:lstStyle/>
        <a:p>
          <a:endParaRPr lang="en-GB"/>
        </a:p>
      </dgm:t>
    </dgm:pt>
    <dgm:pt modelId="{F44380F0-80C8-47B8-A318-C1E7C89BEECD}" type="pres">
      <dgm:prSet presAssocID="{6B836748-C5C0-4187-93BD-B842A9962E0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1024FB8F-F478-4669-9A51-E8728F323286}" type="pres">
      <dgm:prSet presAssocID="{B9CFD19E-1875-411C-8B46-C182F440ABA3}" presName="circ2" presStyleLbl="vennNode1" presStyleIdx="1" presStyleCnt="3"/>
      <dgm:spPr/>
      <dgm:t>
        <a:bodyPr/>
        <a:lstStyle/>
        <a:p>
          <a:endParaRPr lang="en-GB"/>
        </a:p>
      </dgm:t>
    </dgm:pt>
    <dgm:pt modelId="{503FBADB-2920-4880-940D-456B23FB9C10}" type="pres">
      <dgm:prSet presAssocID="{B9CFD19E-1875-411C-8B46-C182F440ABA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C5C6B24-E388-4241-88DF-153CF0E53F4A}" type="pres">
      <dgm:prSet presAssocID="{B02183D9-2B2F-4A0C-8B2E-B7BC5D924314}" presName="circ3" presStyleLbl="vennNode1" presStyleIdx="2" presStyleCnt="3"/>
      <dgm:spPr/>
      <dgm:t>
        <a:bodyPr/>
        <a:lstStyle/>
        <a:p>
          <a:endParaRPr lang="en-GB"/>
        </a:p>
      </dgm:t>
    </dgm:pt>
    <dgm:pt modelId="{C42C8841-0AB0-44BA-A5EC-89E08C744982}" type="pres">
      <dgm:prSet presAssocID="{B02183D9-2B2F-4A0C-8B2E-B7BC5D924314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A29F8DF7-C02A-4C3C-813D-E4521FAAAC73}" type="presOf" srcId="{1A0D24B4-AAFA-4817-8DC0-2D94769C83FB}" destId="{D1EEDE94-5BA2-44FA-9BAD-5735BC7DBB29}" srcOrd="0" destOrd="0" presId="urn:microsoft.com/office/officeart/2005/8/layout/venn1"/>
    <dgm:cxn modelId="{D0E1AA1D-9C54-4F5D-A822-913343EF3053}" type="presOf" srcId="{B02183D9-2B2F-4A0C-8B2E-B7BC5D924314}" destId="{C42C8841-0AB0-44BA-A5EC-89E08C744982}" srcOrd="1" destOrd="0" presId="urn:microsoft.com/office/officeart/2005/8/layout/venn1"/>
    <dgm:cxn modelId="{C76F7BB9-55E9-4C4C-88DC-12CBA14EC2DF}" type="presOf" srcId="{6B836748-C5C0-4187-93BD-B842A9962E00}" destId="{F44380F0-80C8-47B8-A318-C1E7C89BEECD}" srcOrd="1" destOrd="0" presId="urn:microsoft.com/office/officeart/2005/8/layout/venn1"/>
    <dgm:cxn modelId="{FDC53F4D-105D-43D4-B831-171C387FF62A}" type="presOf" srcId="{6B836748-C5C0-4187-93BD-B842A9962E00}" destId="{00D9A832-68A7-40F3-A37A-1515B668D61B}" srcOrd="0" destOrd="0" presId="urn:microsoft.com/office/officeart/2005/8/layout/venn1"/>
    <dgm:cxn modelId="{8DAB2E8B-547C-48F4-9DE9-786A56052D69}" type="presOf" srcId="{B9CFD19E-1875-411C-8B46-C182F440ABA3}" destId="{1024FB8F-F478-4669-9A51-E8728F323286}" srcOrd="0" destOrd="0" presId="urn:microsoft.com/office/officeart/2005/8/layout/venn1"/>
    <dgm:cxn modelId="{844D3BF5-6662-429C-952F-999189CC0F50}" type="presOf" srcId="{B9CFD19E-1875-411C-8B46-C182F440ABA3}" destId="{503FBADB-2920-4880-940D-456B23FB9C10}" srcOrd="1" destOrd="0" presId="urn:microsoft.com/office/officeart/2005/8/layout/venn1"/>
    <dgm:cxn modelId="{8CA52B9C-9B16-4175-92A7-4F2A82E348A1}" srcId="{1A0D24B4-AAFA-4817-8DC0-2D94769C83FB}" destId="{B02183D9-2B2F-4A0C-8B2E-B7BC5D924314}" srcOrd="2" destOrd="0" parTransId="{F3E81105-6678-4606-9D3D-0F815230907D}" sibTransId="{A576B78B-1BB8-4714-B17F-6CCBD700F085}"/>
    <dgm:cxn modelId="{02629467-924D-401C-9F0C-E6C110115D30}" srcId="{1A0D24B4-AAFA-4817-8DC0-2D94769C83FB}" destId="{B9CFD19E-1875-411C-8B46-C182F440ABA3}" srcOrd="1" destOrd="0" parTransId="{84313D45-033F-4D80-8AAF-79DE7332E03A}" sibTransId="{DF1C86D8-0500-4568-B2A8-BA7494A7942C}"/>
    <dgm:cxn modelId="{619C799C-7B14-4BD1-BFC0-2FB503C0DFE6}" srcId="{1A0D24B4-AAFA-4817-8DC0-2D94769C83FB}" destId="{6B836748-C5C0-4187-93BD-B842A9962E00}" srcOrd="0" destOrd="0" parTransId="{0A2D9293-B655-4635-AB9D-5357E4844F11}" sibTransId="{594BF2A2-EFBF-497D-A55B-4A7E46E8AE4B}"/>
    <dgm:cxn modelId="{6B3A3C9F-2400-4206-801F-DCFAE7A6D711}" type="presOf" srcId="{B02183D9-2B2F-4A0C-8B2E-B7BC5D924314}" destId="{CC5C6B24-E388-4241-88DF-153CF0E53F4A}" srcOrd="0" destOrd="0" presId="urn:microsoft.com/office/officeart/2005/8/layout/venn1"/>
    <dgm:cxn modelId="{59C4A97D-F14C-4C28-A2BD-3F83A74A2E31}" type="presParOf" srcId="{D1EEDE94-5BA2-44FA-9BAD-5735BC7DBB29}" destId="{00D9A832-68A7-40F3-A37A-1515B668D61B}" srcOrd="0" destOrd="0" presId="urn:microsoft.com/office/officeart/2005/8/layout/venn1"/>
    <dgm:cxn modelId="{7788E19E-D047-4784-B62D-B8C425A57220}" type="presParOf" srcId="{D1EEDE94-5BA2-44FA-9BAD-5735BC7DBB29}" destId="{F44380F0-80C8-47B8-A318-C1E7C89BEECD}" srcOrd="1" destOrd="0" presId="urn:microsoft.com/office/officeart/2005/8/layout/venn1"/>
    <dgm:cxn modelId="{0C78DF4A-529A-4F4B-9B0F-C38013EFDC4A}" type="presParOf" srcId="{D1EEDE94-5BA2-44FA-9BAD-5735BC7DBB29}" destId="{1024FB8F-F478-4669-9A51-E8728F323286}" srcOrd="2" destOrd="0" presId="urn:microsoft.com/office/officeart/2005/8/layout/venn1"/>
    <dgm:cxn modelId="{09966401-BA24-4E0C-9286-442812E2CFBD}" type="presParOf" srcId="{D1EEDE94-5BA2-44FA-9BAD-5735BC7DBB29}" destId="{503FBADB-2920-4880-940D-456B23FB9C10}" srcOrd="3" destOrd="0" presId="urn:microsoft.com/office/officeart/2005/8/layout/venn1"/>
    <dgm:cxn modelId="{6AD115C3-2AFA-4863-ABFA-255626854CF6}" type="presParOf" srcId="{D1EEDE94-5BA2-44FA-9BAD-5735BC7DBB29}" destId="{CC5C6B24-E388-4241-88DF-153CF0E53F4A}" srcOrd="4" destOrd="0" presId="urn:microsoft.com/office/officeart/2005/8/layout/venn1"/>
    <dgm:cxn modelId="{46CBE425-1E1A-4D7C-B36B-DADD4A72AFC3}" type="presParOf" srcId="{D1EEDE94-5BA2-44FA-9BAD-5735BC7DBB29}" destId="{C42C8841-0AB0-44BA-A5EC-89E08C744982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E7823A-0802-4B27-9115-409994D93886}" type="doc">
      <dgm:prSet loTypeId="urn:microsoft.com/office/officeart/2009/3/layout/SubSte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CF09015-BCA2-40D2-B2B1-A0EC73F286B4}">
      <dgm:prSet phldrT="[Text]"/>
      <dgm:spPr/>
      <dgm:t>
        <a:bodyPr/>
        <a:lstStyle/>
        <a:p>
          <a:r>
            <a:rPr lang="bs-Latn-BA" b="1" dirty="0" smtClean="0"/>
            <a:t>Applicant(s)</a:t>
          </a:r>
        </a:p>
        <a:p>
          <a:r>
            <a:rPr lang="bs-Latn-BA" b="1" dirty="0" smtClean="0"/>
            <a:t>Consortium</a:t>
          </a:r>
          <a:endParaRPr lang="en-GB" dirty="0"/>
        </a:p>
      </dgm:t>
    </dgm:pt>
    <dgm:pt modelId="{DFC81BDF-345E-4FF0-BF23-1EF813BE64F6}" type="parTrans" cxnId="{10295D97-2562-46B9-BB73-AFDF526E3C11}">
      <dgm:prSet/>
      <dgm:spPr/>
      <dgm:t>
        <a:bodyPr/>
        <a:lstStyle/>
        <a:p>
          <a:endParaRPr lang="en-GB"/>
        </a:p>
      </dgm:t>
    </dgm:pt>
    <dgm:pt modelId="{79012DEC-8E44-449A-BC93-99CDDCA51E5E}" type="sibTrans" cxnId="{10295D97-2562-46B9-BB73-AFDF526E3C11}">
      <dgm:prSet/>
      <dgm:spPr/>
      <dgm:t>
        <a:bodyPr/>
        <a:lstStyle/>
        <a:p>
          <a:endParaRPr lang="en-GB"/>
        </a:p>
      </dgm:t>
    </dgm:pt>
    <dgm:pt modelId="{3709A658-34A5-4785-BA3A-BBFE4DF2CBFC}">
      <dgm:prSet phldrT="[Text]"/>
      <dgm:spPr/>
      <dgm:t>
        <a:bodyPr/>
        <a:lstStyle/>
        <a:p>
          <a:r>
            <a:rPr lang="bs-Latn-BA" dirty="0" smtClean="0">
              <a:solidFill>
                <a:srgbClr val="0070C0"/>
              </a:solidFill>
            </a:rPr>
            <a:t>Different </a:t>
          </a:r>
          <a:r>
            <a:rPr lang="bs-Latn-BA" smtClean="0">
              <a:solidFill>
                <a:srgbClr val="0070C0"/>
              </a:solidFill>
            </a:rPr>
            <a:t>calls for </a:t>
          </a:r>
          <a:r>
            <a:rPr lang="bs-Latn-BA" dirty="0" smtClean="0">
              <a:solidFill>
                <a:srgbClr val="0070C0"/>
              </a:solidFill>
            </a:rPr>
            <a:t>project proposals</a:t>
          </a:r>
          <a:endParaRPr lang="en-GB" dirty="0">
            <a:solidFill>
              <a:srgbClr val="0070C0"/>
            </a:solidFill>
          </a:endParaRPr>
        </a:p>
      </dgm:t>
    </dgm:pt>
    <dgm:pt modelId="{46313478-FD2D-435C-960D-8FB20B28468A}" type="parTrans" cxnId="{70126FA6-D28A-4E9B-8A8C-24A8D013A704}">
      <dgm:prSet/>
      <dgm:spPr/>
      <dgm:t>
        <a:bodyPr/>
        <a:lstStyle/>
        <a:p>
          <a:endParaRPr lang="en-GB"/>
        </a:p>
      </dgm:t>
    </dgm:pt>
    <dgm:pt modelId="{9F7335C7-0CA8-4B99-9D02-A3B043D392CB}" type="sibTrans" cxnId="{70126FA6-D28A-4E9B-8A8C-24A8D013A704}">
      <dgm:prSet/>
      <dgm:spPr/>
      <dgm:t>
        <a:bodyPr/>
        <a:lstStyle/>
        <a:p>
          <a:endParaRPr lang="en-GB"/>
        </a:p>
      </dgm:t>
    </dgm:pt>
    <dgm:pt modelId="{583F21D6-62C6-4E22-96D7-5556206A103B}">
      <dgm:prSet phldrT="[Text]"/>
      <dgm:spPr/>
      <dgm:t>
        <a:bodyPr/>
        <a:lstStyle/>
        <a:p>
          <a:r>
            <a:rPr lang="bs-Latn-BA" dirty="0" smtClean="0">
              <a:solidFill>
                <a:srgbClr val="0070C0"/>
              </a:solidFill>
            </a:rPr>
            <a:t>Eligibility criteria</a:t>
          </a:r>
          <a:endParaRPr lang="en-GB" dirty="0">
            <a:solidFill>
              <a:srgbClr val="0070C0"/>
            </a:solidFill>
          </a:endParaRPr>
        </a:p>
      </dgm:t>
    </dgm:pt>
    <dgm:pt modelId="{F882877A-B9D9-41BA-A2F2-4687A85BCEE7}" type="parTrans" cxnId="{05571A74-EE6A-41FD-8B19-B2E606E5F6C1}">
      <dgm:prSet/>
      <dgm:spPr/>
      <dgm:t>
        <a:bodyPr/>
        <a:lstStyle/>
        <a:p>
          <a:endParaRPr lang="en-GB"/>
        </a:p>
      </dgm:t>
    </dgm:pt>
    <dgm:pt modelId="{3326D111-490B-4E43-86C7-CB4E8BBDBB22}" type="sibTrans" cxnId="{05571A74-EE6A-41FD-8B19-B2E606E5F6C1}">
      <dgm:prSet/>
      <dgm:spPr/>
      <dgm:t>
        <a:bodyPr/>
        <a:lstStyle/>
        <a:p>
          <a:endParaRPr lang="en-GB"/>
        </a:p>
      </dgm:t>
    </dgm:pt>
    <dgm:pt modelId="{2C7A5C8B-DDD6-4DF8-9192-07901A0FA41D}">
      <dgm:prSet phldrT="[Text]"/>
      <dgm:spPr/>
      <dgm:t>
        <a:bodyPr/>
        <a:lstStyle/>
        <a:p>
          <a:r>
            <a:rPr lang="bs-Latn-BA" b="1" smtClean="0"/>
            <a:t>Funding programmes/ organisation(s)</a:t>
          </a:r>
          <a:endParaRPr lang="en-GB" dirty="0"/>
        </a:p>
      </dgm:t>
    </dgm:pt>
    <dgm:pt modelId="{BBE4E1F5-DA6A-4178-AE32-707DC0ACC2F9}" type="parTrans" cxnId="{1A0D38C6-2FAF-4F57-BD44-E4D204338136}">
      <dgm:prSet/>
      <dgm:spPr/>
      <dgm:t>
        <a:bodyPr/>
        <a:lstStyle/>
        <a:p>
          <a:endParaRPr lang="en-GB"/>
        </a:p>
      </dgm:t>
    </dgm:pt>
    <dgm:pt modelId="{4C626746-E5EA-439D-B76E-588A98CBEAB7}" type="sibTrans" cxnId="{1A0D38C6-2FAF-4F57-BD44-E4D204338136}">
      <dgm:prSet/>
      <dgm:spPr/>
      <dgm:t>
        <a:bodyPr/>
        <a:lstStyle/>
        <a:p>
          <a:endParaRPr lang="en-GB"/>
        </a:p>
      </dgm:t>
    </dgm:pt>
    <dgm:pt modelId="{57F42A5F-DF2B-45BC-BD95-D625FDE498BD}">
      <dgm:prSet phldrT="[Text]"/>
      <dgm:spPr/>
      <dgm:t>
        <a:bodyPr/>
        <a:lstStyle/>
        <a:p>
          <a:r>
            <a:rPr lang="bs-Latn-BA" dirty="0" smtClean="0">
              <a:solidFill>
                <a:srgbClr val="0070C0"/>
              </a:solidFill>
            </a:rPr>
            <a:t>Guide for writing project proposals</a:t>
          </a:r>
        </a:p>
      </dgm:t>
    </dgm:pt>
    <dgm:pt modelId="{0206078D-8A1D-4AAC-98A1-449A23019B41}" type="parTrans" cxnId="{4A664FA7-FBD4-4312-A3BC-AA7CFB142951}">
      <dgm:prSet/>
      <dgm:spPr/>
      <dgm:t>
        <a:bodyPr/>
        <a:lstStyle/>
        <a:p>
          <a:endParaRPr lang="en-GB"/>
        </a:p>
      </dgm:t>
    </dgm:pt>
    <dgm:pt modelId="{2324A7A8-E3A2-4EBA-8300-B671445AE11B}" type="sibTrans" cxnId="{4A664FA7-FBD4-4312-A3BC-AA7CFB142951}">
      <dgm:prSet/>
      <dgm:spPr/>
      <dgm:t>
        <a:bodyPr/>
        <a:lstStyle/>
        <a:p>
          <a:endParaRPr lang="en-GB"/>
        </a:p>
      </dgm:t>
    </dgm:pt>
    <dgm:pt modelId="{C6042C09-1798-4602-B300-3270A883A633}">
      <dgm:prSet phldrT="[Text]"/>
      <dgm:spPr/>
      <dgm:t>
        <a:bodyPr/>
        <a:lstStyle/>
        <a:p>
          <a:r>
            <a:rPr lang="bs-Latn-BA" u="sng" dirty="0" smtClean="0">
              <a:solidFill>
                <a:srgbClr val="0070C0"/>
              </a:solidFill>
            </a:rPr>
            <a:t>Selection </a:t>
          </a:r>
          <a:r>
            <a:rPr lang="bs-Latn-BA" u="sng" dirty="0" smtClean="0">
              <a:solidFill>
                <a:srgbClr val="0070C0"/>
              </a:solidFill>
            </a:rPr>
            <a:t>criteria </a:t>
          </a:r>
          <a:r>
            <a:rPr lang="bs-Latn-BA" dirty="0" smtClean="0">
              <a:solidFill>
                <a:srgbClr val="0070C0"/>
              </a:solidFill>
            </a:rPr>
            <a:t>and </a:t>
          </a:r>
          <a:r>
            <a:rPr lang="bs-Latn-BA" u="sng" dirty="0" smtClean="0">
              <a:solidFill>
                <a:srgbClr val="0070C0"/>
              </a:solidFill>
            </a:rPr>
            <a:t>evaluation by experts</a:t>
          </a:r>
          <a:endParaRPr lang="en-GB" u="sng" dirty="0">
            <a:solidFill>
              <a:srgbClr val="0070C0"/>
            </a:solidFill>
          </a:endParaRPr>
        </a:p>
      </dgm:t>
    </dgm:pt>
    <dgm:pt modelId="{4D679D79-747C-4469-B779-C029A3B92E02}" type="parTrans" cxnId="{15C36D8E-2311-44DF-90EC-DDEAFF9F30A1}">
      <dgm:prSet/>
      <dgm:spPr/>
      <dgm:t>
        <a:bodyPr/>
        <a:lstStyle/>
        <a:p>
          <a:endParaRPr lang="en-GB"/>
        </a:p>
      </dgm:t>
    </dgm:pt>
    <dgm:pt modelId="{0A4FBB62-E08C-45BC-90B8-37D956375DE5}" type="sibTrans" cxnId="{15C36D8E-2311-44DF-90EC-DDEAFF9F30A1}">
      <dgm:prSet/>
      <dgm:spPr/>
      <dgm:t>
        <a:bodyPr/>
        <a:lstStyle/>
        <a:p>
          <a:endParaRPr lang="en-GB"/>
        </a:p>
      </dgm:t>
    </dgm:pt>
    <dgm:pt modelId="{6DF7DF9B-718B-4295-8839-E43F21D7349B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bs-Latn-BA" b="1" dirty="0" smtClean="0">
              <a:solidFill>
                <a:srgbClr val="0070C0"/>
              </a:solidFill>
            </a:rPr>
            <a:t>Only </a:t>
          </a:r>
          <a:r>
            <a:rPr lang="bs-Latn-BA" b="1" u="sng" dirty="0" smtClean="0">
              <a:solidFill>
                <a:srgbClr val="0070C0"/>
              </a:solidFill>
            </a:rPr>
            <a:t>best</a:t>
          </a:r>
          <a:r>
            <a:rPr lang="bs-Latn-BA" b="1" dirty="0" smtClean="0">
              <a:solidFill>
                <a:srgbClr val="0070C0"/>
              </a:solidFill>
            </a:rPr>
            <a:t> proposals are funded</a:t>
          </a:r>
          <a:endParaRPr lang="en-GB" b="1" dirty="0">
            <a:solidFill>
              <a:srgbClr val="0070C0"/>
            </a:solidFill>
          </a:endParaRPr>
        </a:p>
      </dgm:t>
    </dgm:pt>
    <dgm:pt modelId="{A2DFB3D7-8A0F-40A9-AECC-8209CBE07B4C}" type="parTrans" cxnId="{0AF22569-B117-4DD4-BD2F-41F697F9DB20}">
      <dgm:prSet/>
      <dgm:spPr/>
      <dgm:t>
        <a:bodyPr/>
        <a:lstStyle/>
        <a:p>
          <a:endParaRPr lang="en-GB"/>
        </a:p>
      </dgm:t>
    </dgm:pt>
    <dgm:pt modelId="{A02812C6-5593-47CF-A7CF-2652BA375A2B}" type="sibTrans" cxnId="{0AF22569-B117-4DD4-BD2F-41F697F9DB20}">
      <dgm:prSet/>
      <dgm:spPr/>
      <dgm:t>
        <a:bodyPr/>
        <a:lstStyle/>
        <a:p>
          <a:endParaRPr lang="en-GB"/>
        </a:p>
      </dgm:t>
    </dgm:pt>
    <dgm:pt modelId="{BC834010-CC75-4438-A4E5-A526127BB0DE}" type="pres">
      <dgm:prSet presAssocID="{48E7823A-0802-4B27-9115-409994D93886}" presName="Name0" presStyleCnt="0">
        <dgm:presLayoutVars>
          <dgm:chMax val="7"/>
          <dgm:dir/>
          <dgm:animOne val="branch"/>
        </dgm:presLayoutVars>
      </dgm:prSet>
      <dgm:spPr/>
      <dgm:t>
        <a:bodyPr/>
        <a:lstStyle/>
        <a:p>
          <a:endParaRPr lang="en-GB"/>
        </a:p>
      </dgm:t>
    </dgm:pt>
    <dgm:pt modelId="{83EECA2B-C5A3-4E1B-AB85-019D584DD428}" type="pres">
      <dgm:prSet presAssocID="{2CF09015-BCA2-40D2-B2B1-A0EC73F286B4}" presName="parTx1" presStyleLbl="node1" presStyleIdx="0" presStyleCnt="2"/>
      <dgm:spPr/>
      <dgm:t>
        <a:bodyPr/>
        <a:lstStyle/>
        <a:p>
          <a:endParaRPr lang="en-GB"/>
        </a:p>
      </dgm:t>
    </dgm:pt>
    <dgm:pt modelId="{8CE369D7-659D-402E-BD07-A8E1BA358F7C}" type="pres">
      <dgm:prSet presAssocID="{2CF09015-BCA2-40D2-B2B1-A0EC73F286B4}" presName="spPre1" presStyleCnt="0"/>
      <dgm:spPr/>
    </dgm:pt>
    <dgm:pt modelId="{FDB74A60-F904-4CAD-85F9-0279CDEDA5C3}" type="pres">
      <dgm:prSet presAssocID="{2CF09015-BCA2-40D2-B2B1-A0EC73F286B4}" presName="chLin1" presStyleCnt="0"/>
      <dgm:spPr/>
    </dgm:pt>
    <dgm:pt modelId="{92FCF371-B039-41FE-87D5-B13E01CFA0F4}" type="pres">
      <dgm:prSet presAssocID="{46313478-FD2D-435C-960D-8FB20B28468A}" presName="Name11" presStyleLbl="parChTrans1D1" presStyleIdx="0" presStyleCnt="20"/>
      <dgm:spPr/>
    </dgm:pt>
    <dgm:pt modelId="{3E94ECFC-DFD9-4F97-8CBA-F8C3A903B669}" type="pres">
      <dgm:prSet presAssocID="{46313478-FD2D-435C-960D-8FB20B28468A}" presName="Name31" presStyleLbl="parChTrans1D1" presStyleIdx="1" presStyleCnt="20"/>
      <dgm:spPr/>
    </dgm:pt>
    <dgm:pt modelId="{8AF83F88-2DF6-44A9-A2A8-ADC15190405E}" type="pres">
      <dgm:prSet presAssocID="{3709A658-34A5-4785-BA3A-BBFE4DF2CBFC}" presName="txAndLines1" presStyleCnt="0"/>
      <dgm:spPr/>
    </dgm:pt>
    <dgm:pt modelId="{643D36A7-1BF9-470E-8C48-C6497A649B4D}" type="pres">
      <dgm:prSet presAssocID="{3709A658-34A5-4785-BA3A-BBFE4DF2CBFC}" presName="anchor1" presStyleCnt="0"/>
      <dgm:spPr/>
    </dgm:pt>
    <dgm:pt modelId="{7927D1FE-2FFF-48A4-8D10-D6F93056508C}" type="pres">
      <dgm:prSet presAssocID="{3709A658-34A5-4785-BA3A-BBFE4DF2CBFC}" presName="backup1" presStyleCnt="0"/>
      <dgm:spPr/>
    </dgm:pt>
    <dgm:pt modelId="{8B5658D1-F995-4FB6-AEA7-BEE5A06FF433}" type="pres">
      <dgm:prSet presAssocID="{3709A658-34A5-4785-BA3A-BBFE4DF2CBFC}" presName="preLine1" presStyleLbl="parChTrans1D1" presStyleIdx="2" presStyleCnt="20"/>
      <dgm:spPr/>
    </dgm:pt>
    <dgm:pt modelId="{8CC6A324-0913-4DFA-86D0-E5EEE834ABDC}" type="pres">
      <dgm:prSet presAssocID="{3709A658-34A5-4785-BA3A-BBFE4DF2CBFC}" presName="desTx1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BCD953DE-0E7B-4B94-8F8E-FACFADF63BEB}" type="pres">
      <dgm:prSet presAssocID="{3709A658-34A5-4785-BA3A-BBFE4DF2CBFC}" presName="postLine1" presStyleLbl="parChTrans1D1" presStyleIdx="3" presStyleCnt="20"/>
      <dgm:spPr/>
    </dgm:pt>
    <dgm:pt modelId="{68636109-A5C8-43A8-9948-9BB6DFCD4B2D}" type="pres">
      <dgm:prSet presAssocID="{F882877A-B9D9-41BA-A2F2-4687A85BCEE7}" presName="Name11" presStyleLbl="parChTrans1D1" presStyleIdx="4" presStyleCnt="20"/>
      <dgm:spPr/>
    </dgm:pt>
    <dgm:pt modelId="{81D19A71-A5DC-4A2E-8632-5B516A10ACC3}" type="pres">
      <dgm:prSet presAssocID="{F882877A-B9D9-41BA-A2F2-4687A85BCEE7}" presName="Name31" presStyleLbl="parChTrans1D1" presStyleIdx="5" presStyleCnt="20"/>
      <dgm:spPr/>
    </dgm:pt>
    <dgm:pt modelId="{E7ACA23D-B210-4769-9F62-08F76D6D38AB}" type="pres">
      <dgm:prSet presAssocID="{583F21D6-62C6-4E22-96D7-5556206A103B}" presName="txAndLines1" presStyleCnt="0"/>
      <dgm:spPr/>
    </dgm:pt>
    <dgm:pt modelId="{30C92F4E-CC86-4D7C-8B54-642DFB386D0C}" type="pres">
      <dgm:prSet presAssocID="{583F21D6-62C6-4E22-96D7-5556206A103B}" presName="anchor1" presStyleCnt="0"/>
      <dgm:spPr/>
    </dgm:pt>
    <dgm:pt modelId="{8BB3A222-D6E8-4BCD-B776-AFB882E46CC5}" type="pres">
      <dgm:prSet presAssocID="{583F21D6-62C6-4E22-96D7-5556206A103B}" presName="backup1" presStyleCnt="0"/>
      <dgm:spPr/>
    </dgm:pt>
    <dgm:pt modelId="{ACF99EFA-2369-4FB6-A15E-786C6F9144CA}" type="pres">
      <dgm:prSet presAssocID="{583F21D6-62C6-4E22-96D7-5556206A103B}" presName="preLine1" presStyleLbl="parChTrans1D1" presStyleIdx="6" presStyleCnt="20"/>
      <dgm:spPr/>
    </dgm:pt>
    <dgm:pt modelId="{2D2B0568-477A-4365-95E1-39ECF2365DA2}" type="pres">
      <dgm:prSet presAssocID="{583F21D6-62C6-4E22-96D7-5556206A103B}" presName="desTx1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2003593-99C3-4A84-B4C8-EB0AC237A513}" type="pres">
      <dgm:prSet presAssocID="{583F21D6-62C6-4E22-96D7-5556206A103B}" presName="postLine1" presStyleLbl="parChTrans1D1" presStyleIdx="7" presStyleCnt="20"/>
      <dgm:spPr/>
    </dgm:pt>
    <dgm:pt modelId="{18EAF638-EC25-4A5D-858D-8C2FD633E154}" type="pres">
      <dgm:prSet presAssocID="{0206078D-8A1D-4AAC-98A1-449A23019B41}" presName="Name11" presStyleLbl="parChTrans1D1" presStyleIdx="8" presStyleCnt="20"/>
      <dgm:spPr/>
    </dgm:pt>
    <dgm:pt modelId="{D5353C35-81BE-4961-A0E7-E110867FB5DF}" type="pres">
      <dgm:prSet presAssocID="{0206078D-8A1D-4AAC-98A1-449A23019B41}" presName="Name31" presStyleLbl="parChTrans1D1" presStyleIdx="9" presStyleCnt="20"/>
      <dgm:spPr/>
    </dgm:pt>
    <dgm:pt modelId="{DD5606AE-1D9F-41A2-B7DB-9EEAC6ACC383}" type="pres">
      <dgm:prSet presAssocID="{57F42A5F-DF2B-45BC-BD95-D625FDE498BD}" presName="txAndLines1" presStyleCnt="0"/>
      <dgm:spPr/>
    </dgm:pt>
    <dgm:pt modelId="{EB7F31A2-B8CB-4013-B4CE-0FCAD7531F74}" type="pres">
      <dgm:prSet presAssocID="{57F42A5F-DF2B-45BC-BD95-D625FDE498BD}" presName="anchor1" presStyleCnt="0"/>
      <dgm:spPr/>
    </dgm:pt>
    <dgm:pt modelId="{9AF1D496-5A14-4648-8DE6-F22D6E83DBAD}" type="pres">
      <dgm:prSet presAssocID="{57F42A5F-DF2B-45BC-BD95-D625FDE498BD}" presName="backup1" presStyleCnt="0"/>
      <dgm:spPr/>
    </dgm:pt>
    <dgm:pt modelId="{0C29A837-762F-41A8-A2C4-8CC2503EBD27}" type="pres">
      <dgm:prSet presAssocID="{57F42A5F-DF2B-45BC-BD95-D625FDE498BD}" presName="preLine1" presStyleLbl="parChTrans1D1" presStyleIdx="10" presStyleCnt="20"/>
      <dgm:spPr/>
    </dgm:pt>
    <dgm:pt modelId="{8C226F6B-7B59-4340-BE72-F1AD67EF98A2}" type="pres">
      <dgm:prSet presAssocID="{57F42A5F-DF2B-45BC-BD95-D625FDE498BD}" presName="desTx1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B859A3F9-EED8-438C-A522-5055A332340E}" type="pres">
      <dgm:prSet presAssocID="{57F42A5F-DF2B-45BC-BD95-D625FDE498BD}" presName="postLine1" presStyleLbl="parChTrans1D1" presStyleIdx="11" presStyleCnt="20"/>
      <dgm:spPr/>
    </dgm:pt>
    <dgm:pt modelId="{77965827-780D-400F-8444-0942A2717C37}" type="pres">
      <dgm:prSet presAssocID="{4D679D79-747C-4469-B779-C029A3B92E02}" presName="Name11" presStyleLbl="parChTrans1D1" presStyleIdx="12" presStyleCnt="20"/>
      <dgm:spPr/>
    </dgm:pt>
    <dgm:pt modelId="{7847E00A-9F7A-4482-A412-860B842AE6A0}" type="pres">
      <dgm:prSet presAssocID="{4D679D79-747C-4469-B779-C029A3B92E02}" presName="Name31" presStyleLbl="parChTrans1D1" presStyleIdx="13" presStyleCnt="20"/>
      <dgm:spPr/>
    </dgm:pt>
    <dgm:pt modelId="{4E23E3E9-BF9C-4AE7-A2F5-1052DE562065}" type="pres">
      <dgm:prSet presAssocID="{C6042C09-1798-4602-B300-3270A883A633}" presName="txAndLines1" presStyleCnt="0"/>
      <dgm:spPr/>
    </dgm:pt>
    <dgm:pt modelId="{F0D01F6A-044D-44A1-8CAF-77A2922694F1}" type="pres">
      <dgm:prSet presAssocID="{C6042C09-1798-4602-B300-3270A883A633}" presName="anchor1" presStyleCnt="0"/>
      <dgm:spPr/>
    </dgm:pt>
    <dgm:pt modelId="{C52628BE-1CA4-4954-9509-CB97F01FE58B}" type="pres">
      <dgm:prSet presAssocID="{C6042C09-1798-4602-B300-3270A883A633}" presName="backup1" presStyleCnt="0"/>
      <dgm:spPr/>
    </dgm:pt>
    <dgm:pt modelId="{6EB404A2-B11F-431F-A4BC-CA68E696A3B4}" type="pres">
      <dgm:prSet presAssocID="{C6042C09-1798-4602-B300-3270A883A633}" presName="preLine1" presStyleLbl="parChTrans1D1" presStyleIdx="14" presStyleCnt="20"/>
      <dgm:spPr/>
    </dgm:pt>
    <dgm:pt modelId="{5070B594-50C3-4599-84C7-42C321E7F314}" type="pres">
      <dgm:prSet presAssocID="{C6042C09-1798-4602-B300-3270A883A633}" presName="desTx1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9F8C672-35CB-4BEA-ADBA-264DAD21FDE5}" type="pres">
      <dgm:prSet presAssocID="{C6042C09-1798-4602-B300-3270A883A633}" presName="postLine1" presStyleLbl="parChTrans1D1" presStyleIdx="15" presStyleCnt="20"/>
      <dgm:spPr/>
    </dgm:pt>
    <dgm:pt modelId="{6F3591FC-5981-466F-9806-767A75594351}" type="pres">
      <dgm:prSet presAssocID="{A2DFB3D7-8A0F-40A9-AECC-8209CBE07B4C}" presName="Name11" presStyleLbl="parChTrans1D1" presStyleIdx="16" presStyleCnt="20"/>
      <dgm:spPr/>
    </dgm:pt>
    <dgm:pt modelId="{5A802380-9034-48BC-808E-4B3334916FE7}" type="pres">
      <dgm:prSet presAssocID="{A2DFB3D7-8A0F-40A9-AECC-8209CBE07B4C}" presName="Name31" presStyleLbl="parChTrans1D1" presStyleIdx="17" presStyleCnt="20"/>
      <dgm:spPr/>
    </dgm:pt>
    <dgm:pt modelId="{DF10044C-D412-4CAA-812B-7F5F61A00FBF}" type="pres">
      <dgm:prSet presAssocID="{6DF7DF9B-718B-4295-8839-E43F21D7349B}" presName="txAndLines1" presStyleCnt="0"/>
      <dgm:spPr/>
    </dgm:pt>
    <dgm:pt modelId="{D59ECF6D-664F-4256-8323-D0B5EAFF1A39}" type="pres">
      <dgm:prSet presAssocID="{6DF7DF9B-718B-4295-8839-E43F21D7349B}" presName="anchor1" presStyleCnt="0"/>
      <dgm:spPr/>
    </dgm:pt>
    <dgm:pt modelId="{B35D05BD-5612-4075-9EDC-7E6ABA645D43}" type="pres">
      <dgm:prSet presAssocID="{6DF7DF9B-718B-4295-8839-E43F21D7349B}" presName="backup1" presStyleCnt="0"/>
      <dgm:spPr/>
    </dgm:pt>
    <dgm:pt modelId="{C31E5899-3007-4CE2-9694-BE2EE6E55EA3}" type="pres">
      <dgm:prSet presAssocID="{6DF7DF9B-718B-4295-8839-E43F21D7349B}" presName="preLine1" presStyleLbl="parChTrans1D1" presStyleIdx="18" presStyleCnt="20"/>
      <dgm:spPr/>
    </dgm:pt>
    <dgm:pt modelId="{5BF3B3AE-0C91-499E-9FC9-EA652F835C16}" type="pres">
      <dgm:prSet presAssocID="{6DF7DF9B-718B-4295-8839-E43F21D7349B}" presName="desTx1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196CBD3A-E14B-4AAB-A78C-D6AB3630BF20}" type="pres">
      <dgm:prSet presAssocID="{6DF7DF9B-718B-4295-8839-E43F21D7349B}" presName="postLine1" presStyleLbl="parChTrans1D1" presStyleIdx="19" presStyleCnt="20"/>
      <dgm:spPr/>
    </dgm:pt>
    <dgm:pt modelId="{8C01E1E1-8E10-4227-ADB8-BDEA2D7EFA31}" type="pres">
      <dgm:prSet presAssocID="{2CF09015-BCA2-40D2-B2B1-A0EC73F286B4}" presName="spPost1" presStyleCnt="0"/>
      <dgm:spPr/>
    </dgm:pt>
    <dgm:pt modelId="{7F14BCED-AA26-4F3F-9989-1E575B0E31D3}" type="pres">
      <dgm:prSet presAssocID="{2C7A5C8B-DDD6-4DF8-9192-07901A0FA41D}" presName="parTx2" presStyleLbl="node1" presStyleIdx="1" presStyleCnt="2"/>
      <dgm:spPr/>
      <dgm:t>
        <a:bodyPr/>
        <a:lstStyle/>
        <a:p>
          <a:endParaRPr lang="en-GB"/>
        </a:p>
      </dgm:t>
    </dgm:pt>
  </dgm:ptLst>
  <dgm:cxnLst>
    <dgm:cxn modelId="{13B9A7B8-6129-4757-9A81-60423643A7EC}" type="presOf" srcId="{3709A658-34A5-4785-BA3A-BBFE4DF2CBFC}" destId="{8CC6A324-0913-4DFA-86D0-E5EEE834ABDC}" srcOrd="0" destOrd="0" presId="urn:microsoft.com/office/officeart/2009/3/layout/SubStepProcess"/>
    <dgm:cxn modelId="{05571A74-EE6A-41FD-8B19-B2E606E5F6C1}" srcId="{2CF09015-BCA2-40D2-B2B1-A0EC73F286B4}" destId="{583F21D6-62C6-4E22-96D7-5556206A103B}" srcOrd="1" destOrd="0" parTransId="{F882877A-B9D9-41BA-A2F2-4687A85BCEE7}" sibTransId="{3326D111-490B-4E43-86C7-CB4E8BBDBB22}"/>
    <dgm:cxn modelId="{D5162A80-B59D-4B9B-BD4D-081EBF88B45B}" type="presOf" srcId="{2C7A5C8B-DDD6-4DF8-9192-07901A0FA41D}" destId="{7F14BCED-AA26-4F3F-9989-1E575B0E31D3}" srcOrd="0" destOrd="0" presId="urn:microsoft.com/office/officeart/2009/3/layout/SubStepProcess"/>
    <dgm:cxn modelId="{DE17F684-BD07-489A-AB29-544774488CFB}" type="presOf" srcId="{48E7823A-0802-4B27-9115-409994D93886}" destId="{BC834010-CC75-4438-A4E5-A526127BB0DE}" srcOrd="0" destOrd="0" presId="urn:microsoft.com/office/officeart/2009/3/layout/SubStepProcess"/>
    <dgm:cxn modelId="{3B71CD4F-08CF-4C31-9C9F-9AA3E405EA9D}" type="presOf" srcId="{6DF7DF9B-718B-4295-8839-E43F21D7349B}" destId="{5BF3B3AE-0C91-499E-9FC9-EA652F835C16}" srcOrd="0" destOrd="0" presId="urn:microsoft.com/office/officeart/2009/3/layout/SubStepProcess"/>
    <dgm:cxn modelId="{10295D97-2562-46B9-BB73-AFDF526E3C11}" srcId="{48E7823A-0802-4B27-9115-409994D93886}" destId="{2CF09015-BCA2-40D2-B2B1-A0EC73F286B4}" srcOrd="0" destOrd="0" parTransId="{DFC81BDF-345E-4FF0-BF23-1EF813BE64F6}" sibTransId="{79012DEC-8E44-449A-BC93-99CDDCA51E5E}"/>
    <dgm:cxn modelId="{EC6A9844-1468-435F-8D5F-C42CCD7FD379}" type="presOf" srcId="{583F21D6-62C6-4E22-96D7-5556206A103B}" destId="{2D2B0568-477A-4365-95E1-39ECF2365DA2}" srcOrd="0" destOrd="0" presId="urn:microsoft.com/office/officeart/2009/3/layout/SubStepProcess"/>
    <dgm:cxn modelId="{0AF22569-B117-4DD4-BD2F-41F697F9DB20}" srcId="{2CF09015-BCA2-40D2-B2B1-A0EC73F286B4}" destId="{6DF7DF9B-718B-4295-8839-E43F21D7349B}" srcOrd="4" destOrd="0" parTransId="{A2DFB3D7-8A0F-40A9-AECC-8209CBE07B4C}" sibTransId="{A02812C6-5593-47CF-A7CF-2652BA375A2B}"/>
    <dgm:cxn modelId="{15C36D8E-2311-44DF-90EC-DDEAFF9F30A1}" srcId="{2CF09015-BCA2-40D2-B2B1-A0EC73F286B4}" destId="{C6042C09-1798-4602-B300-3270A883A633}" srcOrd="3" destOrd="0" parTransId="{4D679D79-747C-4469-B779-C029A3B92E02}" sibTransId="{0A4FBB62-E08C-45BC-90B8-37D956375DE5}"/>
    <dgm:cxn modelId="{C820CB37-BE10-4077-9E1E-A4AC85F3DFB9}" type="presOf" srcId="{57F42A5F-DF2B-45BC-BD95-D625FDE498BD}" destId="{8C226F6B-7B59-4340-BE72-F1AD67EF98A2}" srcOrd="0" destOrd="0" presId="urn:microsoft.com/office/officeart/2009/3/layout/SubStepProcess"/>
    <dgm:cxn modelId="{1A0D38C6-2FAF-4F57-BD44-E4D204338136}" srcId="{48E7823A-0802-4B27-9115-409994D93886}" destId="{2C7A5C8B-DDD6-4DF8-9192-07901A0FA41D}" srcOrd="1" destOrd="0" parTransId="{BBE4E1F5-DA6A-4178-AE32-707DC0ACC2F9}" sibTransId="{4C626746-E5EA-439D-B76E-588A98CBEAB7}"/>
    <dgm:cxn modelId="{5B8C4383-3CC6-4DDF-9224-7FFC76694121}" type="presOf" srcId="{C6042C09-1798-4602-B300-3270A883A633}" destId="{5070B594-50C3-4599-84C7-42C321E7F314}" srcOrd="0" destOrd="0" presId="urn:microsoft.com/office/officeart/2009/3/layout/SubStepProcess"/>
    <dgm:cxn modelId="{28E43372-B950-447F-9F73-3B15F769A19E}" type="presOf" srcId="{2CF09015-BCA2-40D2-B2B1-A0EC73F286B4}" destId="{83EECA2B-C5A3-4E1B-AB85-019D584DD428}" srcOrd="0" destOrd="0" presId="urn:microsoft.com/office/officeart/2009/3/layout/SubStepProcess"/>
    <dgm:cxn modelId="{70126FA6-D28A-4E9B-8A8C-24A8D013A704}" srcId="{2CF09015-BCA2-40D2-B2B1-A0EC73F286B4}" destId="{3709A658-34A5-4785-BA3A-BBFE4DF2CBFC}" srcOrd="0" destOrd="0" parTransId="{46313478-FD2D-435C-960D-8FB20B28468A}" sibTransId="{9F7335C7-0CA8-4B99-9D02-A3B043D392CB}"/>
    <dgm:cxn modelId="{4A664FA7-FBD4-4312-A3BC-AA7CFB142951}" srcId="{2CF09015-BCA2-40D2-B2B1-A0EC73F286B4}" destId="{57F42A5F-DF2B-45BC-BD95-D625FDE498BD}" srcOrd="2" destOrd="0" parTransId="{0206078D-8A1D-4AAC-98A1-449A23019B41}" sibTransId="{2324A7A8-E3A2-4EBA-8300-B671445AE11B}"/>
    <dgm:cxn modelId="{AA987891-9C0F-4AE0-8934-B1628E48678A}" type="presParOf" srcId="{BC834010-CC75-4438-A4E5-A526127BB0DE}" destId="{83EECA2B-C5A3-4E1B-AB85-019D584DD428}" srcOrd="0" destOrd="0" presId="urn:microsoft.com/office/officeart/2009/3/layout/SubStepProcess"/>
    <dgm:cxn modelId="{5CFAD52E-2301-44B2-AF0B-FE9CA338572B}" type="presParOf" srcId="{BC834010-CC75-4438-A4E5-A526127BB0DE}" destId="{8CE369D7-659D-402E-BD07-A8E1BA358F7C}" srcOrd="1" destOrd="0" presId="urn:microsoft.com/office/officeart/2009/3/layout/SubStepProcess"/>
    <dgm:cxn modelId="{8028841F-4682-449B-88CD-45EB53FFEC3F}" type="presParOf" srcId="{BC834010-CC75-4438-A4E5-A526127BB0DE}" destId="{FDB74A60-F904-4CAD-85F9-0279CDEDA5C3}" srcOrd="2" destOrd="0" presId="urn:microsoft.com/office/officeart/2009/3/layout/SubStepProcess"/>
    <dgm:cxn modelId="{2A6B5622-6CFE-453D-A8AF-86A6E0AB0869}" type="presParOf" srcId="{FDB74A60-F904-4CAD-85F9-0279CDEDA5C3}" destId="{92FCF371-B039-41FE-87D5-B13E01CFA0F4}" srcOrd="0" destOrd="0" presId="urn:microsoft.com/office/officeart/2009/3/layout/SubStepProcess"/>
    <dgm:cxn modelId="{EDF1A6AE-5C19-48ED-AA44-245F4B155E86}" type="presParOf" srcId="{FDB74A60-F904-4CAD-85F9-0279CDEDA5C3}" destId="{3E94ECFC-DFD9-4F97-8CBA-F8C3A903B669}" srcOrd="1" destOrd="0" presId="urn:microsoft.com/office/officeart/2009/3/layout/SubStepProcess"/>
    <dgm:cxn modelId="{CC5FFDAB-AD62-40C8-84E8-5097C79F4C53}" type="presParOf" srcId="{FDB74A60-F904-4CAD-85F9-0279CDEDA5C3}" destId="{8AF83F88-2DF6-44A9-A2A8-ADC15190405E}" srcOrd="2" destOrd="0" presId="urn:microsoft.com/office/officeart/2009/3/layout/SubStepProcess"/>
    <dgm:cxn modelId="{0F32EF5B-1863-4D16-9E06-6AA4EAB4C601}" type="presParOf" srcId="{8AF83F88-2DF6-44A9-A2A8-ADC15190405E}" destId="{643D36A7-1BF9-470E-8C48-C6497A649B4D}" srcOrd="0" destOrd="0" presId="urn:microsoft.com/office/officeart/2009/3/layout/SubStepProcess"/>
    <dgm:cxn modelId="{F2A9CC8C-B106-4CA4-BEDC-C4D334881316}" type="presParOf" srcId="{8AF83F88-2DF6-44A9-A2A8-ADC15190405E}" destId="{7927D1FE-2FFF-48A4-8D10-D6F93056508C}" srcOrd="1" destOrd="0" presId="urn:microsoft.com/office/officeart/2009/3/layout/SubStepProcess"/>
    <dgm:cxn modelId="{87C8C0C8-D275-4D0E-8C48-2E9D98B17030}" type="presParOf" srcId="{8AF83F88-2DF6-44A9-A2A8-ADC15190405E}" destId="{8B5658D1-F995-4FB6-AEA7-BEE5A06FF433}" srcOrd="2" destOrd="0" presId="urn:microsoft.com/office/officeart/2009/3/layout/SubStepProcess"/>
    <dgm:cxn modelId="{7341B605-FE55-44BE-9D23-68AE8E8FCF5C}" type="presParOf" srcId="{8AF83F88-2DF6-44A9-A2A8-ADC15190405E}" destId="{8CC6A324-0913-4DFA-86D0-E5EEE834ABDC}" srcOrd="3" destOrd="0" presId="urn:microsoft.com/office/officeart/2009/3/layout/SubStepProcess"/>
    <dgm:cxn modelId="{6430FCFD-A9C4-460A-84BE-12C031B433C1}" type="presParOf" srcId="{8AF83F88-2DF6-44A9-A2A8-ADC15190405E}" destId="{BCD953DE-0E7B-4B94-8F8E-FACFADF63BEB}" srcOrd="4" destOrd="0" presId="urn:microsoft.com/office/officeart/2009/3/layout/SubStepProcess"/>
    <dgm:cxn modelId="{4AAC6B2C-1F55-4060-A33A-E7C484936162}" type="presParOf" srcId="{FDB74A60-F904-4CAD-85F9-0279CDEDA5C3}" destId="{68636109-A5C8-43A8-9948-9BB6DFCD4B2D}" srcOrd="3" destOrd="0" presId="urn:microsoft.com/office/officeart/2009/3/layout/SubStepProcess"/>
    <dgm:cxn modelId="{EACB4B90-9B26-4647-8EC9-84607512FB2F}" type="presParOf" srcId="{FDB74A60-F904-4CAD-85F9-0279CDEDA5C3}" destId="{81D19A71-A5DC-4A2E-8632-5B516A10ACC3}" srcOrd="4" destOrd="0" presId="urn:microsoft.com/office/officeart/2009/3/layout/SubStepProcess"/>
    <dgm:cxn modelId="{3CB6695E-A7CE-4A2D-9C82-2C9AB3E91DAB}" type="presParOf" srcId="{FDB74A60-F904-4CAD-85F9-0279CDEDA5C3}" destId="{E7ACA23D-B210-4769-9F62-08F76D6D38AB}" srcOrd="5" destOrd="0" presId="urn:microsoft.com/office/officeart/2009/3/layout/SubStepProcess"/>
    <dgm:cxn modelId="{86C44EB9-A703-4571-9C29-B665FD30AB3B}" type="presParOf" srcId="{E7ACA23D-B210-4769-9F62-08F76D6D38AB}" destId="{30C92F4E-CC86-4D7C-8B54-642DFB386D0C}" srcOrd="0" destOrd="0" presId="urn:microsoft.com/office/officeart/2009/3/layout/SubStepProcess"/>
    <dgm:cxn modelId="{C15C1F01-CAC5-409B-894C-CBC697056CF1}" type="presParOf" srcId="{E7ACA23D-B210-4769-9F62-08F76D6D38AB}" destId="{8BB3A222-D6E8-4BCD-B776-AFB882E46CC5}" srcOrd="1" destOrd="0" presId="urn:microsoft.com/office/officeart/2009/3/layout/SubStepProcess"/>
    <dgm:cxn modelId="{85C0F66D-1ACC-4D07-B35B-48249B57BB95}" type="presParOf" srcId="{E7ACA23D-B210-4769-9F62-08F76D6D38AB}" destId="{ACF99EFA-2369-4FB6-A15E-786C6F9144CA}" srcOrd="2" destOrd="0" presId="urn:microsoft.com/office/officeart/2009/3/layout/SubStepProcess"/>
    <dgm:cxn modelId="{8B672652-794F-4EA7-B6D9-6A32CD77CF46}" type="presParOf" srcId="{E7ACA23D-B210-4769-9F62-08F76D6D38AB}" destId="{2D2B0568-477A-4365-95E1-39ECF2365DA2}" srcOrd="3" destOrd="0" presId="urn:microsoft.com/office/officeart/2009/3/layout/SubStepProcess"/>
    <dgm:cxn modelId="{CF6E5F32-B0E9-42DF-9399-DE8045872BED}" type="presParOf" srcId="{E7ACA23D-B210-4769-9F62-08F76D6D38AB}" destId="{C2003593-99C3-4A84-B4C8-EB0AC237A513}" srcOrd="4" destOrd="0" presId="urn:microsoft.com/office/officeart/2009/3/layout/SubStepProcess"/>
    <dgm:cxn modelId="{9B5F6A41-DC88-4D03-BE13-861A9006FDB7}" type="presParOf" srcId="{FDB74A60-F904-4CAD-85F9-0279CDEDA5C3}" destId="{18EAF638-EC25-4A5D-858D-8C2FD633E154}" srcOrd="6" destOrd="0" presId="urn:microsoft.com/office/officeart/2009/3/layout/SubStepProcess"/>
    <dgm:cxn modelId="{3C071A13-354A-4190-87A7-F61DE0CF0B97}" type="presParOf" srcId="{FDB74A60-F904-4CAD-85F9-0279CDEDA5C3}" destId="{D5353C35-81BE-4961-A0E7-E110867FB5DF}" srcOrd="7" destOrd="0" presId="urn:microsoft.com/office/officeart/2009/3/layout/SubStepProcess"/>
    <dgm:cxn modelId="{CC098926-A8B8-439E-AFF1-21D02F1A2916}" type="presParOf" srcId="{FDB74A60-F904-4CAD-85F9-0279CDEDA5C3}" destId="{DD5606AE-1D9F-41A2-B7DB-9EEAC6ACC383}" srcOrd="8" destOrd="0" presId="urn:microsoft.com/office/officeart/2009/3/layout/SubStepProcess"/>
    <dgm:cxn modelId="{E24456B9-74B0-4EB5-BE47-507D2D086431}" type="presParOf" srcId="{DD5606AE-1D9F-41A2-B7DB-9EEAC6ACC383}" destId="{EB7F31A2-B8CB-4013-B4CE-0FCAD7531F74}" srcOrd="0" destOrd="0" presId="urn:microsoft.com/office/officeart/2009/3/layout/SubStepProcess"/>
    <dgm:cxn modelId="{3DFC3D20-E893-4492-81E3-43D8D755FE32}" type="presParOf" srcId="{DD5606AE-1D9F-41A2-B7DB-9EEAC6ACC383}" destId="{9AF1D496-5A14-4648-8DE6-F22D6E83DBAD}" srcOrd="1" destOrd="0" presId="urn:microsoft.com/office/officeart/2009/3/layout/SubStepProcess"/>
    <dgm:cxn modelId="{93D9F9F6-2567-469D-9FCF-85110F33A73F}" type="presParOf" srcId="{DD5606AE-1D9F-41A2-B7DB-9EEAC6ACC383}" destId="{0C29A837-762F-41A8-A2C4-8CC2503EBD27}" srcOrd="2" destOrd="0" presId="urn:microsoft.com/office/officeart/2009/3/layout/SubStepProcess"/>
    <dgm:cxn modelId="{883EFDD3-BB45-4B3B-9FB9-BEFFB1D6D9D8}" type="presParOf" srcId="{DD5606AE-1D9F-41A2-B7DB-9EEAC6ACC383}" destId="{8C226F6B-7B59-4340-BE72-F1AD67EF98A2}" srcOrd="3" destOrd="0" presId="urn:microsoft.com/office/officeart/2009/3/layout/SubStepProcess"/>
    <dgm:cxn modelId="{CF2C6C6D-4F0A-4F91-9B40-97EEEBC3395E}" type="presParOf" srcId="{DD5606AE-1D9F-41A2-B7DB-9EEAC6ACC383}" destId="{B859A3F9-EED8-438C-A522-5055A332340E}" srcOrd="4" destOrd="0" presId="urn:microsoft.com/office/officeart/2009/3/layout/SubStepProcess"/>
    <dgm:cxn modelId="{C69186E1-79C2-475A-B3FE-03118F41F8BB}" type="presParOf" srcId="{FDB74A60-F904-4CAD-85F9-0279CDEDA5C3}" destId="{77965827-780D-400F-8444-0942A2717C37}" srcOrd="9" destOrd="0" presId="urn:microsoft.com/office/officeart/2009/3/layout/SubStepProcess"/>
    <dgm:cxn modelId="{BE1B6CFA-330C-44D6-83C2-D7345BF739CB}" type="presParOf" srcId="{FDB74A60-F904-4CAD-85F9-0279CDEDA5C3}" destId="{7847E00A-9F7A-4482-A412-860B842AE6A0}" srcOrd="10" destOrd="0" presId="urn:microsoft.com/office/officeart/2009/3/layout/SubStepProcess"/>
    <dgm:cxn modelId="{3680F845-A5CA-47A3-8212-AAEFDFA55C1A}" type="presParOf" srcId="{FDB74A60-F904-4CAD-85F9-0279CDEDA5C3}" destId="{4E23E3E9-BF9C-4AE7-A2F5-1052DE562065}" srcOrd="11" destOrd="0" presId="urn:microsoft.com/office/officeart/2009/3/layout/SubStepProcess"/>
    <dgm:cxn modelId="{6ECC72E3-DD76-49B9-8F3F-79D5BA1D4F48}" type="presParOf" srcId="{4E23E3E9-BF9C-4AE7-A2F5-1052DE562065}" destId="{F0D01F6A-044D-44A1-8CAF-77A2922694F1}" srcOrd="0" destOrd="0" presId="urn:microsoft.com/office/officeart/2009/3/layout/SubStepProcess"/>
    <dgm:cxn modelId="{2461238A-6AFB-4C93-BAB6-E98006FA5AF3}" type="presParOf" srcId="{4E23E3E9-BF9C-4AE7-A2F5-1052DE562065}" destId="{C52628BE-1CA4-4954-9509-CB97F01FE58B}" srcOrd="1" destOrd="0" presId="urn:microsoft.com/office/officeart/2009/3/layout/SubStepProcess"/>
    <dgm:cxn modelId="{DDAE0C6E-4A95-4411-9C05-3CDE71876323}" type="presParOf" srcId="{4E23E3E9-BF9C-4AE7-A2F5-1052DE562065}" destId="{6EB404A2-B11F-431F-A4BC-CA68E696A3B4}" srcOrd="2" destOrd="0" presId="urn:microsoft.com/office/officeart/2009/3/layout/SubStepProcess"/>
    <dgm:cxn modelId="{9C802FAB-B051-45F4-9095-1154E3C1DEA3}" type="presParOf" srcId="{4E23E3E9-BF9C-4AE7-A2F5-1052DE562065}" destId="{5070B594-50C3-4599-84C7-42C321E7F314}" srcOrd="3" destOrd="0" presId="urn:microsoft.com/office/officeart/2009/3/layout/SubStepProcess"/>
    <dgm:cxn modelId="{489CC1FB-EBA9-4599-B36D-00197BAF0EC7}" type="presParOf" srcId="{4E23E3E9-BF9C-4AE7-A2F5-1052DE562065}" destId="{29F8C672-35CB-4BEA-ADBA-264DAD21FDE5}" srcOrd="4" destOrd="0" presId="urn:microsoft.com/office/officeart/2009/3/layout/SubStepProcess"/>
    <dgm:cxn modelId="{95569962-FF6B-4A1E-AE82-791C378115AF}" type="presParOf" srcId="{FDB74A60-F904-4CAD-85F9-0279CDEDA5C3}" destId="{6F3591FC-5981-466F-9806-767A75594351}" srcOrd="12" destOrd="0" presId="urn:microsoft.com/office/officeart/2009/3/layout/SubStepProcess"/>
    <dgm:cxn modelId="{D022BAF9-C36F-462A-AD34-7E86C4639AD6}" type="presParOf" srcId="{FDB74A60-F904-4CAD-85F9-0279CDEDA5C3}" destId="{5A802380-9034-48BC-808E-4B3334916FE7}" srcOrd="13" destOrd="0" presId="urn:microsoft.com/office/officeart/2009/3/layout/SubStepProcess"/>
    <dgm:cxn modelId="{C6B74009-A03E-419C-8290-1E47E61ADB0F}" type="presParOf" srcId="{FDB74A60-F904-4CAD-85F9-0279CDEDA5C3}" destId="{DF10044C-D412-4CAA-812B-7F5F61A00FBF}" srcOrd="14" destOrd="0" presId="urn:microsoft.com/office/officeart/2009/3/layout/SubStepProcess"/>
    <dgm:cxn modelId="{CB9F1BC7-ED7B-466B-AB9C-E96CDF3E535C}" type="presParOf" srcId="{DF10044C-D412-4CAA-812B-7F5F61A00FBF}" destId="{D59ECF6D-664F-4256-8323-D0B5EAFF1A39}" srcOrd="0" destOrd="0" presId="urn:microsoft.com/office/officeart/2009/3/layout/SubStepProcess"/>
    <dgm:cxn modelId="{1159FCD6-E933-457F-A761-842B008EFBBF}" type="presParOf" srcId="{DF10044C-D412-4CAA-812B-7F5F61A00FBF}" destId="{B35D05BD-5612-4075-9EDC-7E6ABA645D43}" srcOrd="1" destOrd="0" presId="urn:microsoft.com/office/officeart/2009/3/layout/SubStepProcess"/>
    <dgm:cxn modelId="{1C0E8A04-9FC1-403C-9D45-9C76AF269EBA}" type="presParOf" srcId="{DF10044C-D412-4CAA-812B-7F5F61A00FBF}" destId="{C31E5899-3007-4CE2-9694-BE2EE6E55EA3}" srcOrd="2" destOrd="0" presId="urn:microsoft.com/office/officeart/2009/3/layout/SubStepProcess"/>
    <dgm:cxn modelId="{D4A5A0BA-63BA-4CAB-AA0A-9AAADFA4E752}" type="presParOf" srcId="{DF10044C-D412-4CAA-812B-7F5F61A00FBF}" destId="{5BF3B3AE-0C91-499E-9FC9-EA652F835C16}" srcOrd="3" destOrd="0" presId="urn:microsoft.com/office/officeart/2009/3/layout/SubStepProcess"/>
    <dgm:cxn modelId="{FADFDD5C-0136-4E43-A814-48824FD66D4C}" type="presParOf" srcId="{DF10044C-D412-4CAA-812B-7F5F61A00FBF}" destId="{196CBD3A-E14B-4AAB-A78C-D6AB3630BF20}" srcOrd="4" destOrd="0" presId="urn:microsoft.com/office/officeart/2009/3/layout/SubStepProcess"/>
    <dgm:cxn modelId="{03D55A73-698B-4CFB-A854-5DF136DF6E71}" type="presParOf" srcId="{BC834010-CC75-4438-A4E5-A526127BB0DE}" destId="{8C01E1E1-8E10-4227-ADB8-BDEA2D7EFA31}" srcOrd="3" destOrd="0" presId="urn:microsoft.com/office/officeart/2009/3/layout/SubStepProcess"/>
    <dgm:cxn modelId="{EA5FF60B-4857-4075-8550-869B815B9D9D}" type="presParOf" srcId="{BC834010-CC75-4438-A4E5-A526127BB0DE}" destId="{7F14BCED-AA26-4F3F-9989-1E575B0E31D3}" srcOrd="4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C2817C4-31E4-4E23-9496-EAA97820E095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26B7F2E5-1215-4991-A4B6-11A553177E63}">
      <dgm:prSet phldrT="[Text]"/>
      <dgm:spPr/>
      <dgm:t>
        <a:bodyPr/>
        <a:lstStyle/>
        <a:p>
          <a:r>
            <a:rPr lang="bs-Latn-BA" dirty="0" smtClean="0"/>
            <a:t>Start</a:t>
          </a:r>
        </a:p>
      </dgm:t>
    </dgm:pt>
    <dgm:pt modelId="{53E86FF0-FA6A-4375-9B58-3C1EAB529623}" type="parTrans" cxnId="{3DF0D86E-1A7A-4904-BA8D-5DC858B13756}">
      <dgm:prSet/>
      <dgm:spPr/>
      <dgm:t>
        <a:bodyPr/>
        <a:lstStyle/>
        <a:p>
          <a:endParaRPr lang="en-GB"/>
        </a:p>
      </dgm:t>
    </dgm:pt>
    <dgm:pt modelId="{7B3B4AFF-FC0E-4527-AF99-A64EC37CFC43}" type="sibTrans" cxnId="{3DF0D86E-1A7A-4904-BA8D-5DC858B13756}">
      <dgm:prSet/>
      <dgm:spPr/>
      <dgm:t>
        <a:bodyPr/>
        <a:lstStyle/>
        <a:p>
          <a:endParaRPr lang="en-GB"/>
        </a:p>
      </dgm:t>
    </dgm:pt>
    <dgm:pt modelId="{5EDF7843-B236-4AC6-980D-6C0D30F2257E}">
      <dgm:prSet phldrT="[Text]"/>
      <dgm:spPr/>
      <dgm:t>
        <a:bodyPr/>
        <a:lstStyle/>
        <a:p>
          <a:r>
            <a:rPr lang="bs-Latn-BA" dirty="0" smtClean="0"/>
            <a:t>Activities</a:t>
          </a:r>
          <a:endParaRPr lang="en-GB" dirty="0"/>
        </a:p>
      </dgm:t>
    </dgm:pt>
    <dgm:pt modelId="{0BDA983B-D7A9-4353-B3C7-DB5E81BF13CE}" type="parTrans" cxnId="{D8546FED-52E0-455D-9A1B-2DB8FAF37DE6}">
      <dgm:prSet/>
      <dgm:spPr/>
      <dgm:t>
        <a:bodyPr/>
        <a:lstStyle/>
        <a:p>
          <a:endParaRPr lang="en-GB"/>
        </a:p>
      </dgm:t>
    </dgm:pt>
    <dgm:pt modelId="{AD6B8E0F-6399-437D-AD78-5F74B4139A6E}" type="sibTrans" cxnId="{D8546FED-52E0-455D-9A1B-2DB8FAF37DE6}">
      <dgm:prSet/>
      <dgm:spPr/>
      <dgm:t>
        <a:bodyPr/>
        <a:lstStyle/>
        <a:p>
          <a:endParaRPr lang="en-GB"/>
        </a:p>
      </dgm:t>
    </dgm:pt>
    <dgm:pt modelId="{0BC92053-9D7D-4562-A2C5-7580E5D9F915}">
      <dgm:prSet phldrT="[Text]"/>
      <dgm:spPr/>
      <dgm:t>
        <a:bodyPr/>
        <a:lstStyle/>
        <a:p>
          <a:r>
            <a:rPr lang="bs-Latn-BA" dirty="0" smtClean="0"/>
            <a:t>Finish</a:t>
          </a:r>
          <a:endParaRPr lang="en-GB" dirty="0"/>
        </a:p>
      </dgm:t>
    </dgm:pt>
    <dgm:pt modelId="{4DF6947A-BF8A-4FBD-BBF3-C19EBE411E39}" type="parTrans" cxnId="{03234298-5CD3-45DF-A009-8746FDD9B56E}">
      <dgm:prSet/>
      <dgm:spPr/>
      <dgm:t>
        <a:bodyPr/>
        <a:lstStyle/>
        <a:p>
          <a:endParaRPr lang="en-GB"/>
        </a:p>
      </dgm:t>
    </dgm:pt>
    <dgm:pt modelId="{21C51B54-2A4D-455B-92DC-756422CAE170}" type="sibTrans" cxnId="{03234298-5CD3-45DF-A009-8746FDD9B56E}">
      <dgm:prSet/>
      <dgm:spPr/>
      <dgm:t>
        <a:bodyPr/>
        <a:lstStyle/>
        <a:p>
          <a:endParaRPr lang="en-GB"/>
        </a:p>
      </dgm:t>
    </dgm:pt>
    <dgm:pt modelId="{38ACF61B-33F2-4651-AD0B-D2B63B73F496}" type="pres">
      <dgm:prSet presAssocID="{3C2817C4-31E4-4E23-9496-EAA97820E095}" presName="arrowDiagram" presStyleCnt="0">
        <dgm:presLayoutVars>
          <dgm:chMax val="5"/>
          <dgm:dir/>
          <dgm:resizeHandles val="exact"/>
        </dgm:presLayoutVars>
      </dgm:prSet>
      <dgm:spPr/>
    </dgm:pt>
    <dgm:pt modelId="{4D850688-D780-4DA3-AC25-D85ECBBEBFBE}" type="pres">
      <dgm:prSet presAssocID="{3C2817C4-31E4-4E23-9496-EAA97820E095}" presName="arrow" presStyleLbl="bgShp" presStyleIdx="0" presStyleCnt="1" custLinFactNeighborY="322"/>
      <dgm:spPr/>
      <dgm:t>
        <a:bodyPr/>
        <a:lstStyle/>
        <a:p>
          <a:endParaRPr lang="en-GB"/>
        </a:p>
      </dgm:t>
    </dgm:pt>
    <dgm:pt modelId="{D37EC167-2B24-4C9D-927A-305E569570EA}" type="pres">
      <dgm:prSet presAssocID="{3C2817C4-31E4-4E23-9496-EAA97820E095}" presName="arrowDiagram3" presStyleCnt="0"/>
      <dgm:spPr/>
    </dgm:pt>
    <dgm:pt modelId="{87920321-732A-48F1-9E29-4F8015DB2A14}" type="pres">
      <dgm:prSet presAssocID="{26B7F2E5-1215-4991-A4B6-11A553177E63}" presName="bullet3a" presStyleLbl="node1" presStyleIdx="0" presStyleCnt="3"/>
      <dgm:spPr/>
    </dgm:pt>
    <dgm:pt modelId="{E27C1C37-C936-4227-85B2-E02B23B9DA55}" type="pres">
      <dgm:prSet presAssocID="{26B7F2E5-1215-4991-A4B6-11A553177E63}" presName="textBox3a" presStyleLbl="revTx" presStyleIdx="0" presStyleCnt="3" custScaleX="132912" custScaleY="71606" custLinFactNeighborX="21583" custLinFactNeighborY="-779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751E678-65A0-4D56-A459-0FE4D18D0A79}" type="pres">
      <dgm:prSet presAssocID="{5EDF7843-B236-4AC6-980D-6C0D30F2257E}" presName="bullet3b" presStyleLbl="node1" presStyleIdx="1" presStyleCnt="3"/>
      <dgm:spPr/>
      <dgm:t>
        <a:bodyPr/>
        <a:lstStyle/>
        <a:p>
          <a:endParaRPr lang="en-GB"/>
        </a:p>
      </dgm:t>
    </dgm:pt>
    <dgm:pt modelId="{15CA5D31-C1FD-4446-BD2C-CD2B9FFEAD56}" type="pres">
      <dgm:prSet presAssocID="{5EDF7843-B236-4AC6-980D-6C0D30F2257E}" presName="textBox3b" presStyleLbl="revTx" presStyleIdx="1" presStyleCnt="3" custLinFactNeighborX="-979" custLinFactNeighborY="586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C22AE3D-9FB3-4FD1-861B-62422B05ECF6}" type="pres">
      <dgm:prSet presAssocID="{0BC92053-9D7D-4562-A2C5-7580E5D9F915}" presName="bullet3c" presStyleLbl="node1" presStyleIdx="2" presStyleCnt="3"/>
      <dgm:spPr/>
    </dgm:pt>
    <dgm:pt modelId="{DB5183AB-4160-4FB1-81B8-FDCF1834EC44}" type="pres">
      <dgm:prSet presAssocID="{0BC92053-9D7D-4562-A2C5-7580E5D9F915}" presName="textBox3c" presStyleLbl="revTx" presStyleIdx="2" presStyleCnt="3" custLinFactNeighborX="14246" custLinFactNeighborY="-437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68F5EB30-697A-48F3-AEE9-AA335FE68A21}" type="presOf" srcId="{5EDF7843-B236-4AC6-980D-6C0D30F2257E}" destId="{15CA5D31-C1FD-4446-BD2C-CD2B9FFEAD56}" srcOrd="0" destOrd="0" presId="urn:microsoft.com/office/officeart/2005/8/layout/arrow2"/>
    <dgm:cxn modelId="{03234298-5CD3-45DF-A009-8746FDD9B56E}" srcId="{3C2817C4-31E4-4E23-9496-EAA97820E095}" destId="{0BC92053-9D7D-4562-A2C5-7580E5D9F915}" srcOrd="2" destOrd="0" parTransId="{4DF6947A-BF8A-4FBD-BBF3-C19EBE411E39}" sibTransId="{21C51B54-2A4D-455B-92DC-756422CAE170}"/>
    <dgm:cxn modelId="{06874F09-9AA5-4D1E-BC0E-2B8937D1C8BF}" type="presOf" srcId="{0BC92053-9D7D-4562-A2C5-7580E5D9F915}" destId="{DB5183AB-4160-4FB1-81B8-FDCF1834EC44}" srcOrd="0" destOrd="0" presId="urn:microsoft.com/office/officeart/2005/8/layout/arrow2"/>
    <dgm:cxn modelId="{E54723B6-4007-4ABD-8DC6-E34933F25D37}" type="presOf" srcId="{26B7F2E5-1215-4991-A4B6-11A553177E63}" destId="{E27C1C37-C936-4227-85B2-E02B23B9DA55}" srcOrd="0" destOrd="0" presId="urn:microsoft.com/office/officeart/2005/8/layout/arrow2"/>
    <dgm:cxn modelId="{D8546FED-52E0-455D-9A1B-2DB8FAF37DE6}" srcId="{3C2817C4-31E4-4E23-9496-EAA97820E095}" destId="{5EDF7843-B236-4AC6-980D-6C0D30F2257E}" srcOrd="1" destOrd="0" parTransId="{0BDA983B-D7A9-4353-B3C7-DB5E81BF13CE}" sibTransId="{AD6B8E0F-6399-437D-AD78-5F74B4139A6E}"/>
    <dgm:cxn modelId="{3DF0D86E-1A7A-4904-BA8D-5DC858B13756}" srcId="{3C2817C4-31E4-4E23-9496-EAA97820E095}" destId="{26B7F2E5-1215-4991-A4B6-11A553177E63}" srcOrd="0" destOrd="0" parTransId="{53E86FF0-FA6A-4375-9B58-3C1EAB529623}" sibTransId="{7B3B4AFF-FC0E-4527-AF99-A64EC37CFC43}"/>
    <dgm:cxn modelId="{E0A054E5-2987-40A3-A808-1485ECFE5E30}" type="presOf" srcId="{3C2817C4-31E4-4E23-9496-EAA97820E095}" destId="{38ACF61B-33F2-4651-AD0B-D2B63B73F496}" srcOrd="0" destOrd="0" presId="urn:microsoft.com/office/officeart/2005/8/layout/arrow2"/>
    <dgm:cxn modelId="{73E4265C-3FD6-454E-84C1-FEF88C6572EC}" type="presParOf" srcId="{38ACF61B-33F2-4651-AD0B-D2B63B73F496}" destId="{4D850688-D780-4DA3-AC25-D85ECBBEBFBE}" srcOrd="0" destOrd="0" presId="urn:microsoft.com/office/officeart/2005/8/layout/arrow2"/>
    <dgm:cxn modelId="{2FB4EBF4-F87B-4D1B-9464-3AB0302562A9}" type="presParOf" srcId="{38ACF61B-33F2-4651-AD0B-D2B63B73F496}" destId="{D37EC167-2B24-4C9D-927A-305E569570EA}" srcOrd="1" destOrd="0" presId="urn:microsoft.com/office/officeart/2005/8/layout/arrow2"/>
    <dgm:cxn modelId="{2F39C65B-C875-4818-A7E1-75ACA4E33B89}" type="presParOf" srcId="{D37EC167-2B24-4C9D-927A-305E569570EA}" destId="{87920321-732A-48F1-9E29-4F8015DB2A14}" srcOrd="0" destOrd="0" presId="urn:microsoft.com/office/officeart/2005/8/layout/arrow2"/>
    <dgm:cxn modelId="{82F649BD-7272-4123-AE66-133E020B5501}" type="presParOf" srcId="{D37EC167-2B24-4C9D-927A-305E569570EA}" destId="{E27C1C37-C936-4227-85B2-E02B23B9DA55}" srcOrd="1" destOrd="0" presId="urn:microsoft.com/office/officeart/2005/8/layout/arrow2"/>
    <dgm:cxn modelId="{A956B50A-4EAF-4034-9B6C-C465134FF80C}" type="presParOf" srcId="{D37EC167-2B24-4C9D-927A-305E569570EA}" destId="{D751E678-65A0-4D56-A459-0FE4D18D0A79}" srcOrd="2" destOrd="0" presId="urn:microsoft.com/office/officeart/2005/8/layout/arrow2"/>
    <dgm:cxn modelId="{0EE6AE36-3280-48F5-BE91-35247CD68C2B}" type="presParOf" srcId="{D37EC167-2B24-4C9D-927A-305E569570EA}" destId="{15CA5D31-C1FD-4446-BD2C-CD2B9FFEAD56}" srcOrd="3" destOrd="0" presId="urn:microsoft.com/office/officeart/2005/8/layout/arrow2"/>
    <dgm:cxn modelId="{72195FB6-45E5-4CD4-984C-0352A8ACFBE6}" type="presParOf" srcId="{D37EC167-2B24-4C9D-927A-305E569570EA}" destId="{7C22AE3D-9FB3-4FD1-861B-62422B05ECF6}" srcOrd="4" destOrd="0" presId="urn:microsoft.com/office/officeart/2005/8/layout/arrow2"/>
    <dgm:cxn modelId="{5BD0DDD5-6CCA-4B5B-8800-27CF517E8777}" type="presParOf" srcId="{D37EC167-2B24-4C9D-927A-305E569570EA}" destId="{DB5183AB-4160-4FB1-81B8-FDCF1834EC44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EECD90A-AF20-4BF3-BFE1-137643F159E4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2FEF181-0824-49B4-BD9F-0CCBB1FFED25}">
      <dgm:prSet phldrT="[Text]"/>
      <dgm:spPr/>
      <dgm:t>
        <a:bodyPr/>
        <a:lstStyle/>
        <a:p>
          <a:r>
            <a:rPr lang="bs-Latn-BA" dirty="0" smtClean="0"/>
            <a:t>Industrial projects</a:t>
          </a:r>
          <a:endParaRPr lang="en-GB" dirty="0"/>
        </a:p>
      </dgm:t>
    </dgm:pt>
    <dgm:pt modelId="{BCD7A945-2FB2-4795-97D3-80C34F453982}" type="parTrans" cxnId="{DAA4E431-D395-4AEB-865D-70431DA4AE63}">
      <dgm:prSet/>
      <dgm:spPr/>
      <dgm:t>
        <a:bodyPr/>
        <a:lstStyle/>
        <a:p>
          <a:endParaRPr lang="en-GB"/>
        </a:p>
      </dgm:t>
    </dgm:pt>
    <dgm:pt modelId="{11694564-A5DE-4C4B-A5CE-FDD82B4F62CF}" type="sibTrans" cxnId="{DAA4E431-D395-4AEB-865D-70431DA4AE63}">
      <dgm:prSet/>
      <dgm:spPr/>
      <dgm:t>
        <a:bodyPr/>
        <a:lstStyle/>
        <a:p>
          <a:endParaRPr lang="en-GB"/>
        </a:p>
      </dgm:t>
    </dgm:pt>
    <dgm:pt modelId="{FF6BA92D-2270-46C3-B2E9-3293B4BEC122}">
      <dgm:prSet phldrT="[Text]"/>
      <dgm:spPr/>
      <dgm:t>
        <a:bodyPr/>
        <a:lstStyle/>
        <a:p>
          <a:r>
            <a:rPr lang="bs-Latn-BA" dirty="0" smtClean="0"/>
            <a:t>Establish cooperation with industry</a:t>
          </a:r>
          <a:endParaRPr lang="en-GB" dirty="0"/>
        </a:p>
      </dgm:t>
    </dgm:pt>
    <dgm:pt modelId="{BA5E30B7-930B-49C9-B10E-696C4BC5BA96}" type="parTrans" cxnId="{D0E49F8F-0FCD-45FC-9B20-F389E97D4C70}">
      <dgm:prSet/>
      <dgm:spPr/>
      <dgm:t>
        <a:bodyPr/>
        <a:lstStyle/>
        <a:p>
          <a:endParaRPr lang="en-GB"/>
        </a:p>
      </dgm:t>
    </dgm:pt>
    <dgm:pt modelId="{B1041BF0-1EE1-4E35-B424-F6AB03BE04DB}" type="sibTrans" cxnId="{D0E49F8F-0FCD-45FC-9B20-F389E97D4C70}">
      <dgm:prSet/>
      <dgm:spPr/>
      <dgm:t>
        <a:bodyPr/>
        <a:lstStyle/>
        <a:p>
          <a:endParaRPr lang="en-GB"/>
        </a:p>
      </dgm:t>
    </dgm:pt>
    <dgm:pt modelId="{1D958DAA-EB5F-45AF-9552-24B376171A15}">
      <dgm:prSet phldrT="[Text]"/>
      <dgm:spPr/>
      <dgm:t>
        <a:bodyPr/>
        <a:lstStyle/>
        <a:p>
          <a:r>
            <a:rPr lang="bs-Latn-BA" dirty="0" smtClean="0"/>
            <a:t>Solve specific problems</a:t>
          </a:r>
          <a:endParaRPr lang="en-GB" dirty="0"/>
        </a:p>
      </dgm:t>
    </dgm:pt>
    <dgm:pt modelId="{9A538E24-0A3D-4E71-AA25-B1D55F2AED85}" type="parTrans" cxnId="{4D59D752-160E-4093-8D40-CD78D59218F1}">
      <dgm:prSet/>
      <dgm:spPr/>
      <dgm:t>
        <a:bodyPr/>
        <a:lstStyle/>
        <a:p>
          <a:endParaRPr lang="en-GB"/>
        </a:p>
      </dgm:t>
    </dgm:pt>
    <dgm:pt modelId="{EE63629A-CFFD-4A18-BB6D-92B7675463EF}" type="sibTrans" cxnId="{4D59D752-160E-4093-8D40-CD78D59218F1}">
      <dgm:prSet/>
      <dgm:spPr/>
      <dgm:t>
        <a:bodyPr/>
        <a:lstStyle/>
        <a:p>
          <a:endParaRPr lang="en-GB"/>
        </a:p>
      </dgm:t>
    </dgm:pt>
    <dgm:pt modelId="{D338D153-3328-426E-AC70-A5E274DFEA72}">
      <dgm:prSet phldrT="[Text]"/>
      <dgm:spPr/>
      <dgm:t>
        <a:bodyPr/>
        <a:lstStyle/>
        <a:p>
          <a:r>
            <a:rPr lang="bs-Latn-BA" dirty="0" smtClean="0"/>
            <a:t>Mobility projects</a:t>
          </a:r>
          <a:endParaRPr lang="en-GB" dirty="0"/>
        </a:p>
      </dgm:t>
    </dgm:pt>
    <dgm:pt modelId="{511B59EC-5A21-4180-9ACA-931BBDC1EC1D}" type="parTrans" cxnId="{68D19C43-69C4-44A3-9AFB-7272E6E34EF2}">
      <dgm:prSet/>
      <dgm:spPr/>
      <dgm:t>
        <a:bodyPr/>
        <a:lstStyle/>
        <a:p>
          <a:endParaRPr lang="en-GB"/>
        </a:p>
      </dgm:t>
    </dgm:pt>
    <dgm:pt modelId="{1642C86F-5371-4B28-A57B-5C5686AFD779}" type="sibTrans" cxnId="{68D19C43-69C4-44A3-9AFB-7272E6E34EF2}">
      <dgm:prSet/>
      <dgm:spPr/>
      <dgm:t>
        <a:bodyPr/>
        <a:lstStyle/>
        <a:p>
          <a:endParaRPr lang="en-GB"/>
        </a:p>
      </dgm:t>
    </dgm:pt>
    <dgm:pt modelId="{35C2AB35-B905-4A68-A855-09ABDF774B46}">
      <dgm:prSet phldrT="[Text]"/>
      <dgm:spPr/>
      <dgm:t>
        <a:bodyPr/>
        <a:lstStyle/>
        <a:p>
          <a:r>
            <a:rPr lang="bs-Latn-BA" dirty="0" smtClean="0"/>
            <a:t>Visit host institution</a:t>
          </a:r>
          <a:endParaRPr lang="en-GB" dirty="0"/>
        </a:p>
      </dgm:t>
    </dgm:pt>
    <dgm:pt modelId="{D3BA08ED-8A2F-45BA-BB02-5088281BC478}" type="parTrans" cxnId="{9237395C-6D38-41BE-AD79-1E6BA42F050C}">
      <dgm:prSet/>
      <dgm:spPr/>
      <dgm:t>
        <a:bodyPr/>
        <a:lstStyle/>
        <a:p>
          <a:endParaRPr lang="en-GB"/>
        </a:p>
      </dgm:t>
    </dgm:pt>
    <dgm:pt modelId="{90A33D8A-60E2-4773-A636-14006E16985C}" type="sibTrans" cxnId="{9237395C-6D38-41BE-AD79-1E6BA42F050C}">
      <dgm:prSet/>
      <dgm:spPr/>
      <dgm:t>
        <a:bodyPr/>
        <a:lstStyle/>
        <a:p>
          <a:endParaRPr lang="en-GB"/>
        </a:p>
      </dgm:t>
    </dgm:pt>
    <dgm:pt modelId="{5AB0DB1A-FF2D-4118-BD6C-1A25CF9DA829}">
      <dgm:prSet phldrT="[Text]"/>
      <dgm:spPr/>
      <dgm:t>
        <a:bodyPr/>
        <a:lstStyle/>
        <a:p>
          <a:r>
            <a:rPr lang="bs-Latn-BA" dirty="0" smtClean="0"/>
            <a:t>Get new knowledge</a:t>
          </a:r>
          <a:endParaRPr lang="en-GB" dirty="0"/>
        </a:p>
      </dgm:t>
    </dgm:pt>
    <dgm:pt modelId="{366376DC-3973-4BB6-B7E7-FF9AFD7F76FB}" type="parTrans" cxnId="{1C7F47E4-CC2C-4198-95E7-24B646C9E773}">
      <dgm:prSet/>
      <dgm:spPr/>
      <dgm:t>
        <a:bodyPr/>
        <a:lstStyle/>
        <a:p>
          <a:endParaRPr lang="en-GB"/>
        </a:p>
      </dgm:t>
    </dgm:pt>
    <dgm:pt modelId="{B27B9722-B3B9-4FAF-875A-564EBA358EE0}" type="sibTrans" cxnId="{1C7F47E4-CC2C-4198-95E7-24B646C9E773}">
      <dgm:prSet/>
      <dgm:spPr/>
      <dgm:t>
        <a:bodyPr/>
        <a:lstStyle/>
        <a:p>
          <a:endParaRPr lang="en-GB"/>
        </a:p>
      </dgm:t>
    </dgm:pt>
    <dgm:pt modelId="{C599A02C-6128-4A33-A568-4206B242DA86}">
      <dgm:prSet phldrT="[Text]"/>
      <dgm:spPr/>
      <dgm:t>
        <a:bodyPr/>
        <a:lstStyle/>
        <a:p>
          <a:r>
            <a:rPr lang="bs-Latn-BA" dirty="0" smtClean="0"/>
            <a:t>Bilateral projects</a:t>
          </a:r>
          <a:endParaRPr lang="en-GB" dirty="0"/>
        </a:p>
      </dgm:t>
    </dgm:pt>
    <dgm:pt modelId="{4F85A25B-7FDF-4AEC-97B2-C1EBD72350C4}" type="parTrans" cxnId="{D67A02C7-FC47-4EAE-8BA4-303BE8D73A9D}">
      <dgm:prSet/>
      <dgm:spPr/>
      <dgm:t>
        <a:bodyPr/>
        <a:lstStyle/>
        <a:p>
          <a:endParaRPr lang="en-GB"/>
        </a:p>
      </dgm:t>
    </dgm:pt>
    <dgm:pt modelId="{A0443192-5502-4562-9F06-5B4F7B406BF0}" type="sibTrans" cxnId="{D67A02C7-FC47-4EAE-8BA4-303BE8D73A9D}">
      <dgm:prSet/>
      <dgm:spPr/>
      <dgm:t>
        <a:bodyPr/>
        <a:lstStyle/>
        <a:p>
          <a:endParaRPr lang="en-GB"/>
        </a:p>
      </dgm:t>
    </dgm:pt>
    <dgm:pt modelId="{C261CDEA-2760-404D-A2F3-AA7B6375B957}">
      <dgm:prSet phldrT="[Text]"/>
      <dgm:spPr/>
      <dgm:t>
        <a:bodyPr/>
        <a:lstStyle/>
        <a:p>
          <a:r>
            <a:rPr lang="bs-Latn-BA" dirty="0" smtClean="0"/>
            <a:t>Establish bilateral cooperation</a:t>
          </a:r>
          <a:endParaRPr lang="en-GB" dirty="0"/>
        </a:p>
      </dgm:t>
    </dgm:pt>
    <dgm:pt modelId="{9B3EE2C9-C40F-4017-A0DF-C197D466C994}" type="parTrans" cxnId="{27AB384A-4669-47B5-A3DB-263AB06D0377}">
      <dgm:prSet/>
      <dgm:spPr/>
      <dgm:t>
        <a:bodyPr/>
        <a:lstStyle/>
        <a:p>
          <a:endParaRPr lang="en-GB"/>
        </a:p>
      </dgm:t>
    </dgm:pt>
    <dgm:pt modelId="{306DA459-D831-4ED8-9129-07B6F8791307}" type="sibTrans" cxnId="{27AB384A-4669-47B5-A3DB-263AB06D0377}">
      <dgm:prSet/>
      <dgm:spPr/>
      <dgm:t>
        <a:bodyPr/>
        <a:lstStyle/>
        <a:p>
          <a:endParaRPr lang="en-GB"/>
        </a:p>
      </dgm:t>
    </dgm:pt>
    <dgm:pt modelId="{B800C176-887C-4A77-9F59-B35BF916FDDA}">
      <dgm:prSet phldrT="[Text]"/>
      <dgm:spPr/>
      <dgm:t>
        <a:bodyPr/>
        <a:lstStyle/>
        <a:p>
          <a:r>
            <a:rPr lang="bs-Latn-BA" dirty="0" smtClean="0"/>
            <a:t>Exchange knowledge and experience</a:t>
          </a:r>
          <a:endParaRPr lang="en-GB" dirty="0"/>
        </a:p>
      </dgm:t>
    </dgm:pt>
    <dgm:pt modelId="{8FE45E65-F501-42FE-BE93-B6E6B023A792}" type="parTrans" cxnId="{9F7C4AD8-E0BD-4017-B47D-8739E799527B}">
      <dgm:prSet/>
      <dgm:spPr/>
      <dgm:t>
        <a:bodyPr/>
        <a:lstStyle/>
        <a:p>
          <a:endParaRPr lang="en-GB"/>
        </a:p>
      </dgm:t>
    </dgm:pt>
    <dgm:pt modelId="{36DB7687-CB42-464F-85DC-F897522184AA}" type="sibTrans" cxnId="{9F7C4AD8-E0BD-4017-B47D-8739E799527B}">
      <dgm:prSet/>
      <dgm:spPr/>
      <dgm:t>
        <a:bodyPr/>
        <a:lstStyle/>
        <a:p>
          <a:endParaRPr lang="en-GB"/>
        </a:p>
      </dgm:t>
    </dgm:pt>
    <dgm:pt modelId="{76B0A3DF-7A0E-4ED4-A98A-174B123459EC}">
      <dgm:prSet phldrT="[Text]"/>
      <dgm:spPr/>
      <dgm:t>
        <a:bodyPr/>
        <a:lstStyle/>
        <a:p>
          <a:r>
            <a:rPr lang="bs-Latn-BA" dirty="0" smtClean="0"/>
            <a:t>Economical and Environmental benefits  </a:t>
          </a:r>
          <a:endParaRPr lang="en-GB" dirty="0"/>
        </a:p>
      </dgm:t>
    </dgm:pt>
    <dgm:pt modelId="{1290F1E4-9D80-49D4-9ECD-B7D838D6FCCA}" type="parTrans" cxnId="{5FA5D7A4-7B6F-425D-A5E6-B736D287C161}">
      <dgm:prSet/>
      <dgm:spPr/>
      <dgm:t>
        <a:bodyPr/>
        <a:lstStyle/>
        <a:p>
          <a:endParaRPr lang="en-GB"/>
        </a:p>
      </dgm:t>
    </dgm:pt>
    <dgm:pt modelId="{657501E5-7E38-41EC-A6D6-FBDC9E778F75}" type="sibTrans" cxnId="{5FA5D7A4-7B6F-425D-A5E6-B736D287C161}">
      <dgm:prSet/>
      <dgm:spPr/>
      <dgm:t>
        <a:bodyPr/>
        <a:lstStyle/>
        <a:p>
          <a:endParaRPr lang="en-GB"/>
        </a:p>
      </dgm:t>
    </dgm:pt>
    <dgm:pt modelId="{9ED55C0C-CB86-4656-B85B-BCFA3AFF5A96}">
      <dgm:prSet phldrT="[Text]"/>
      <dgm:spPr/>
      <dgm:t>
        <a:bodyPr/>
        <a:lstStyle/>
        <a:p>
          <a:r>
            <a:rPr lang="bs-Latn-BA" dirty="0" smtClean="0"/>
            <a:t>Improve process efficiency</a:t>
          </a:r>
          <a:endParaRPr lang="en-GB" dirty="0"/>
        </a:p>
      </dgm:t>
    </dgm:pt>
    <dgm:pt modelId="{CACD596F-86D8-462B-97D5-4F4776AB80E5}" type="parTrans" cxnId="{8F78CBF1-2D79-4732-A4D2-1E31A630364B}">
      <dgm:prSet/>
      <dgm:spPr/>
      <dgm:t>
        <a:bodyPr/>
        <a:lstStyle/>
        <a:p>
          <a:endParaRPr lang="en-GB"/>
        </a:p>
      </dgm:t>
    </dgm:pt>
    <dgm:pt modelId="{60A66612-ED11-4908-AC86-FC00D0881DFD}" type="sibTrans" cxnId="{8F78CBF1-2D79-4732-A4D2-1E31A630364B}">
      <dgm:prSet/>
      <dgm:spPr/>
      <dgm:t>
        <a:bodyPr/>
        <a:lstStyle/>
        <a:p>
          <a:endParaRPr lang="en-GB"/>
        </a:p>
      </dgm:t>
    </dgm:pt>
    <dgm:pt modelId="{D2C53AEF-8CBE-4467-B875-E9AB395C30D1}">
      <dgm:prSet phldrT="[Text]"/>
      <dgm:spPr/>
      <dgm:t>
        <a:bodyPr/>
        <a:lstStyle/>
        <a:p>
          <a:r>
            <a:rPr lang="bs-Latn-BA" dirty="0" smtClean="0"/>
            <a:t>Strenghten cooperation</a:t>
          </a:r>
          <a:endParaRPr lang="en-GB" dirty="0"/>
        </a:p>
      </dgm:t>
    </dgm:pt>
    <dgm:pt modelId="{1A4E2B5A-027D-430D-8107-4B9492517965}" type="parTrans" cxnId="{3CBE866B-644B-44E0-844F-765DB61FF573}">
      <dgm:prSet/>
      <dgm:spPr/>
      <dgm:t>
        <a:bodyPr/>
        <a:lstStyle/>
        <a:p>
          <a:endParaRPr lang="en-GB"/>
        </a:p>
      </dgm:t>
    </dgm:pt>
    <dgm:pt modelId="{5DA9545F-2946-4E59-B0AC-F03AEC8A0416}" type="sibTrans" cxnId="{3CBE866B-644B-44E0-844F-765DB61FF573}">
      <dgm:prSet/>
      <dgm:spPr/>
      <dgm:t>
        <a:bodyPr/>
        <a:lstStyle/>
        <a:p>
          <a:endParaRPr lang="en-GB"/>
        </a:p>
      </dgm:t>
    </dgm:pt>
    <dgm:pt modelId="{CF51C78E-8ED0-412C-9330-3A83632E29D9}">
      <dgm:prSet phldrT="[Text]"/>
      <dgm:spPr/>
      <dgm:t>
        <a:bodyPr/>
        <a:lstStyle/>
        <a:p>
          <a:r>
            <a:rPr lang="bs-Latn-BA" dirty="0" smtClean="0"/>
            <a:t>Multilateral projects</a:t>
          </a:r>
          <a:endParaRPr lang="en-GB" dirty="0"/>
        </a:p>
      </dgm:t>
    </dgm:pt>
    <dgm:pt modelId="{3B4DCE4C-4602-4956-B3A8-6A8B552A751C}" type="parTrans" cxnId="{474B7B4A-8A15-42AC-992B-9D29E25E1AD4}">
      <dgm:prSet/>
      <dgm:spPr/>
      <dgm:t>
        <a:bodyPr/>
        <a:lstStyle/>
        <a:p>
          <a:endParaRPr lang="en-GB"/>
        </a:p>
      </dgm:t>
    </dgm:pt>
    <dgm:pt modelId="{8E4A84E9-6CA0-48DD-90EA-459B50912B77}" type="sibTrans" cxnId="{474B7B4A-8A15-42AC-992B-9D29E25E1AD4}">
      <dgm:prSet/>
      <dgm:spPr/>
      <dgm:t>
        <a:bodyPr/>
        <a:lstStyle/>
        <a:p>
          <a:endParaRPr lang="en-GB"/>
        </a:p>
      </dgm:t>
    </dgm:pt>
    <dgm:pt modelId="{B6014B72-196A-4CFC-8E99-E4F1ABED837A}">
      <dgm:prSet phldrT="[Text]"/>
      <dgm:spPr/>
      <dgm:t>
        <a:bodyPr/>
        <a:lstStyle/>
        <a:p>
          <a:r>
            <a:rPr lang="bs-Latn-BA" dirty="0" smtClean="0"/>
            <a:t>Establish multilateral cooperation</a:t>
          </a:r>
          <a:endParaRPr lang="en-GB" dirty="0"/>
        </a:p>
      </dgm:t>
    </dgm:pt>
    <dgm:pt modelId="{5B640654-6AE5-465D-9C6F-5197C13C42A3}" type="parTrans" cxnId="{0CB9A61B-4DD3-425A-AE40-A12498F36BE1}">
      <dgm:prSet/>
      <dgm:spPr/>
      <dgm:t>
        <a:bodyPr/>
        <a:lstStyle/>
        <a:p>
          <a:endParaRPr lang="en-GB"/>
        </a:p>
      </dgm:t>
    </dgm:pt>
    <dgm:pt modelId="{E7A3413D-78D2-4E8B-A0BC-809876B6A516}" type="sibTrans" cxnId="{0CB9A61B-4DD3-425A-AE40-A12498F36BE1}">
      <dgm:prSet/>
      <dgm:spPr/>
      <dgm:t>
        <a:bodyPr/>
        <a:lstStyle/>
        <a:p>
          <a:endParaRPr lang="en-GB"/>
        </a:p>
      </dgm:t>
    </dgm:pt>
    <dgm:pt modelId="{DE5CEB89-34E2-4AE3-BE1C-9E4E0F14064E}">
      <dgm:prSet phldrT="[Text]"/>
      <dgm:spPr/>
      <dgm:t>
        <a:bodyPr/>
        <a:lstStyle/>
        <a:p>
          <a:r>
            <a:rPr lang="bs-Latn-BA" dirty="0" smtClean="0"/>
            <a:t>Exchange knowledge and experience</a:t>
          </a:r>
          <a:endParaRPr lang="en-GB" dirty="0"/>
        </a:p>
      </dgm:t>
    </dgm:pt>
    <dgm:pt modelId="{46A295D5-77CC-44BF-A551-052A13877B32}" type="parTrans" cxnId="{2D33F14A-DBB8-4C1F-BE36-DBCFD75A5F73}">
      <dgm:prSet/>
      <dgm:spPr/>
      <dgm:t>
        <a:bodyPr/>
        <a:lstStyle/>
        <a:p>
          <a:endParaRPr lang="en-GB"/>
        </a:p>
      </dgm:t>
    </dgm:pt>
    <dgm:pt modelId="{833E2127-FA58-4E45-857A-BA2905ABCC7C}" type="sibTrans" cxnId="{2D33F14A-DBB8-4C1F-BE36-DBCFD75A5F73}">
      <dgm:prSet/>
      <dgm:spPr/>
      <dgm:t>
        <a:bodyPr/>
        <a:lstStyle/>
        <a:p>
          <a:endParaRPr lang="en-GB"/>
        </a:p>
      </dgm:t>
    </dgm:pt>
    <dgm:pt modelId="{EF7ED2CD-BB85-4054-BB48-8B998F9BCF43}">
      <dgm:prSet phldrT="[Text]"/>
      <dgm:spPr/>
      <dgm:t>
        <a:bodyPr/>
        <a:lstStyle/>
        <a:p>
          <a:r>
            <a:rPr lang="bs-Latn-BA" dirty="0" smtClean="0"/>
            <a:t>Work on the same project</a:t>
          </a:r>
          <a:endParaRPr lang="en-GB" dirty="0"/>
        </a:p>
      </dgm:t>
    </dgm:pt>
    <dgm:pt modelId="{CAF8B12A-8EE0-4699-BD4F-B0B413BD9E85}" type="parTrans" cxnId="{DD66085C-E5CB-4513-A951-D4C6C646EAC3}">
      <dgm:prSet/>
      <dgm:spPr/>
      <dgm:t>
        <a:bodyPr/>
        <a:lstStyle/>
        <a:p>
          <a:endParaRPr lang="en-GB"/>
        </a:p>
      </dgm:t>
    </dgm:pt>
    <dgm:pt modelId="{A985ED35-F54B-4FBE-8228-7359E3F13C50}" type="sibTrans" cxnId="{DD66085C-E5CB-4513-A951-D4C6C646EAC3}">
      <dgm:prSet/>
      <dgm:spPr/>
      <dgm:t>
        <a:bodyPr/>
        <a:lstStyle/>
        <a:p>
          <a:endParaRPr lang="en-GB"/>
        </a:p>
      </dgm:t>
    </dgm:pt>
    <dgm:pt modelId="{7F4B934B-8013-4D35-BF83-0B5772996197}">
      <dgm:prSet phldrT="[Text]"/>
      <dgm:spPr/>
      <dgm:t>
        <a:bodyPr/>
        <a:lstStyle/>
        <a:p>
          <a:r>
            <a:rPr lang="bs-Latn-BA" dirty="0" smtClean="0"/>
            <a:t>Get new skills and experience</a:t>
          </a:r>
          <a:endParaRPr lang="en-GB" dirty="0"/>
        </a:p>
      </dgm:t>
    </dgm:pt>
    <dgm:pt modelId="{3D5B4E24-F387-4AA0-A54B-1FB66E392A53}" type="parTrans" cxnId="{4C094A52-D12A-46BA-BB6F-B94B0DB6AE3A}">
      <dgm:prSet/>
      <dgm:spPr/>
      <dgm:t>
        <a:bodyPr/>
        <a:lstStyle/>
        <a:p>
          <a:endParaRPr lang="en-GB"/>
        </a:p>
      </dgm:t>
    </dgm:pt>
    <dgm:pt modelId="{BE2524A3-6AED-40F7-852C-66C6F4C5B2A5}" type="sibTrans" cxnId="{4C094A52-D12A-46BA-BB6F-B94B0DB6AE3A}">
      <dgm:prSet/>
      <dgm:spPr/>
      <dgm:t>
        <a:bodyPr/>
        <a:lstStyle/>
        <a:p>
          <a:endParaRPr lang="en-GB"/>
        </a:p>
      </dgm:t>
    </dgm:pt>
    <dgm:pt modelId="{1D0F30BA-A11B-45E4-876F-33A7DA20CFDC}">
      <dgm:prSet phldrT="[Text]"/>
      <dgm:spPr/>
      <dgm:t>
        <a:bodyPr/>
        <a:lstStyle/>
        <a:p>
          <a:r>
            <a:rPr lang="bs-Latn-BA" dirty="0" smtClean="0"/>
            <a:t>Present home institution</a:t>
          </a:r>
          <a:endParaRPr lang="en-GB" dirty="0"/>
        </a:p>
      </dgm:t>
    </dgm:pt>
    <dgm:pt modelId="{270533AE-0C7A-405B-8BB0-7A9E4CDF9F3C}" type="parTrans" cxnId="{9C2EF0BD-134F-400E-A485-314A0C0A7A1C}">
      <dgm:prSet/>
      <dgm:spPr/>
      <dgm:t>
        <a:bodyPr/>
        <a:lstStyle/>
        <a:p>
          <a:endParaRPr lang="en-GB"/>
        </a:p>
      </dgm:t>
    </dgm:pt>
    <dgm:pt modelId="{85CA2AF8-313C-479A-898A-A481B67671EB}" type="sibTrans" cxnId="{9C2EF0BD-134F-400E-A485-314A0C0A7A1C}">
      <dgm:prSet/>
      <dgm:spPr/>
      <dgm:t>
        <a:bodyPr/>
        <a:lstStyle/>
        <a:p>
          <a:endParaRPr lang="en-GB"/>
        </a:p>
      </dgm:t>
    </dgm:pt>
    <dgm:pt modelId="{F42D5F82-8056-4E63-8913-58295A4B092A}">
      <dgm:prSet phldrT="[Text]"/>
      <dgm:spPr/>
      <dgm:t>
        <a:bodyPr/>
        <a:lstStyle/>
        <a:p>
          <a:r>
            <a:rPr lang="bs-Latn-BA" dirty="0" smtClean="0"/>
            <a:t>Work on the same project</a:t>
          </a:r>
          <a:endParaRPr lang="en-GB" dirty="0"/>
        </a:p>
      </dgm:t>
    </dgm:pt>
    <dgm:pt modelId="{37C5C17D-4FD9-42F9-9B67-5B0FC7963682}" type="parTrans" cxnId="{88C5A6D6-C04B-4665-AC55-DB18B9D5266F}">
      <dgm:prSet/>
      <dgm:spPr/>
      <dgm:t>
        <a:bodyPr/>
        <a:lstStyle/>
        <a:p>
          <a:endParaRPr lang="en-GB"/>
        </a:p>
      </dgm:t>
    </dgm:pt>
    <dgm:pt modelId="{930E0480-FB9F-42BB-A2D6-CB76080051E3}" type="sibTrans" cxnId="{88C5A6D6-C04B-4665-AC55-DB18B9D5266F}">
      <dgm:prSet/>
      <dgm:spPr/>
      <dgm:t>
        <a:bodyPr/>
        <a:lstStyle/>
        <a:p>
          <a:endParaRPr lang="en-GB"/>
        </a:p>
      </dgm:t>
    </dgm:pt>
    <dgm:pt modelId="{91AF4FB0-76F3-4FF4-B275-4789DECAE1E2}">
      <dgm:prSet phldrT="[Text]"/>
      <dgm:spPr/>
      <dgm:t>
        <a:bodyPr/>
        <a:lstStyle/>
        <a:p>
          <a:r>
            <a:rPr lang="bs-Latn-BA" dirty="0" smtClean="0"/>
            <a:t>Strenghten cooperation and expand network</a:t>
          </a:r>
          <a:endParaRPr lang="en-GB" dirty="0"/>
        </a:p>
      </dgm:t>
    </dgm:pt>
    <dgm:pt modelId="{98086FBD-9915-43A6-B419-DB9F79F341DB}" type="parTrans" cxnId="{A78729EE-ABE9-4EEE-9102-B3ED7E4619A1}">
      <dgm:prSet/>
      <dgm:spPr/>
      <dgm:t>
        <a:bodyPr/>
        <a:lstStyle/>
        <a:p>
          <a:endParaRPr lang="en-GB"/>
        </a:p>
      </dgm:t>
    </dgm:pt>
    <dgm:pt modelId="{503C4E77-5314-4DD1-BB1E-365CEF3130FE}" type="sibTrans" cxnId="{A78729EE-ABE9-4EEE-9102-B3ED7E4619A1}">
      <dgm:prSet/>
      <dgm:spPr/>
      <dgm:t>
        <a:bodyPr/>
        <a:lstStyle/>
        <a:p>
          <a:endParaRPr lang="en-GB"/>
        </a:p>
      </dgm:t>
    </dgm:pt>
    <dgm:pt modelId="{F72AE9B1-1937-439D-98E6-AFA1113FF9A4}" type="pres">
      <dgm:prSet presAssocID="{BEECD90A-AF20-4BF3-BFE1-137643F159E4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5DDEFEA2-3684-40E5-9124-5FFD59660B9E}" type="pres">
      <dgm:prSet presAssocID="{72FEF181-0824-49B4-BD9F-0CCBB1FFED25}" presName="compNode" presStyleCnt="0"/>
      <dgm:spPr/>
    </dgm:pt>
    <dgm:pt modelId="{54514750-0F5E-4BC8-80A1-4778DC64FF69}" type="pres">
      <dgm:prSet presAssocID="{72FEF181-0824-49B4-BD9F-0CCBB1FFED25}" presName="aNode" presStyleLbl="bgShp" presStyleIdx="0" presStyleCnt="4"/>
      <dgm:spPr/>
      <dgm:t>
        <a:bodyPr/>
        <a:lstStyle/>
        <a:p>
          <a:endParaRPr lang="en-GB"/>
        </a:p>
      </dgm:t>
    </dgm:pt>
    <dgm:pt modelId="{722C82E0-4F30-47F8-8C1B-C1DF54F019D2}" type="pres">
      <dgm:prSet presAssocID="{72FEF181-0824-49B4-BD9F-0CCBB1FFED25}" presName="textNode" presStyleLbl="bgShp" presStyleIdx="0" presStyleCnt="4"/>
      <dgm:spPr/>
      <dgm:t>
        <a:bodyPr/>
        <a:lstStyle/>
        <a:p>
          <a:endParaRPr lang="en-GB"/>
        </a:p>
      </dgm:t>
    </dgm:pt>
    <dgm:pt modelId="{E8A4B3FA-5DCE-43AE-AE3F-C5FAB4A871C6}" type="pres">
      <dgm:prSet presAssocID="{72FEF181-0824-49B4-BD9F-0CCBB1FFED25}" presName="compChildNode" presStyleCnt="0"/>
      <dgm:spPr/>
    </dgm:pt>
    <dgm:pt modelId="{BF54F0CE-A4BC-4B91-A66F-54ABC35B7F38}" type="pres">
      <dgm:prSet presAssocID="{72FEF181-0824-49B4-BD9F-0CCBB1FFED25}" presName="theInnerList" presStyleCnt="0"/>
      <dgm:spPr/>
    </dgm:pt>
    <dgm:pt modelId="{0A1E29A3-6D9A-43B9-8CF9-8490C14E5575}" type="pres">
      <dgm:prSet presAssocID="{FF6BA92D-2270-46C3-B2E9-3293B4BEC122}" presName="childNode" presStyleLbl="node1" presStyleIdx="0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98ECE96C-A540-4F41-9572-BD54E2D7B2A6}" type="pres">
      <dgm:prSet presAssocID="{FF6BA92D-2270-46C3-B2E9-3293B4BEC122}" presName="aSpace2" presStyleCnt="0"/>
      <dgm:spPr/>
    </dgm:pt>
    <dgm:pt modelId="{27D11C78-E225-44EC-BD30-BB44AC3D34E8}" type="pres">
      <dgm:prSet presAssocID="{1D958DAA-EB5F-45AF-9552-24B376171A15}" presName="childNode" presStyleLbl="node1" presStyleIdx="1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71877D3-582C-4DDF-84D8-AB5200195C1A}" type="pres">
      <dgm:prSet presAssocID="{1D958DAA-EB5F-45AF-9552-24B376171A15}" presName="aSpace2" presStyleCnt="0"/>
      <dgm:spPr/>
    </dgm:pt>
    <dgm:pt modelId="{AB5B40C7-B5FA-4F35-AE95-0D8375C33C23}" type="pres">
      <dgm:prSet presAssocID="{9ED55C0C-CB86-4656-B85B-BCFA3AFF5A96}" presName="childNode" presStyleLbl="node1" presStyleIdx="2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335E85D-587B-46F2-B6F8-CB277A7514A7}" type="pres">
      <dgm:prSet presAssocID="{9ED55C0C-CB86-4656-B85B-BCFA3AFF5A96}" presName="aSpace2" presStyleCnt="0"/>
      <dgm:spPr/>
    </dgm:pt>
    <dgm:pt modelId="{E531A8FE-E04C-4483-B067-7637B6E3DA95}" type="pres">
      <dgm:prSet presAssocID="{76B0A3DF-7A0E-4ED4-A98A-174B123459EC}" presName="childNode" presStyleLbl="node1" presStyleIdx="3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52E4945-806A-43D5-A5AE-16A0D6BA216E}" type="pres">
      <dgm:prSet presAssocID="{72FEF181-0824-49B4-BD9F-0CCBB1FFED25}" presName="aSpace" presStyleCnt="0"/>
      <dgm:spPr/>
    </dgm:pt>
    <dgm:pt modelId="{8EA0D565-5E8F-46EE-9E3F-7BF6A25D9977}" type="pres">
      <dgm:prSet presAssocID="{D338D153-3328-426E-AC70-A5E274DFEA72}" presName="compNode" presStyleCnt="0"/>
      <dgm:spPr/>
    </dgm:pt>
    <dgm:pt modelId="{BB312419-6F7A-4362-A676-1618ABF6674F}" type="pres">
      <dgm:prSet presAssocID="{D338D153-3328-426E-AC70-A5E274DFEA72}" presName="aNode" presStyleLbl="bgShp" presStyleIdx="1" presStyleCnt="4"/>
      <dgm:spPr/>
      <dgm:t>
        <a:bodyPr/>
        <a:lstStyle/>
        <a:p>
          <a:endParaRPr lang="en-GB"/>
        </a:p>
      </dgm:t>
    </dgm:pt>
    <dgm:pt modelId="{9B87F827-6EBC-434D-8EA6-C7DF552ACF74}" type="pres">
      <dgm:prSet presAssocID="{D338D153-3328-426E-AC70-A5E274DFEA72}" presName="textNode" presStyleLbl="bgShp" presStyleIdx="1" presStyleCnt="4"/>
      <dgm:spPr/>
      <dgm:t>
        <a:bodyPr/>
        <a:lstStyle/>
        <a:p>
          <a:endParaRPr lang="en-GB"/>
        </a:p>
      </dgm:t>
    </dgm:pt>
    <dgm:pt modelId="{B63542FA-2B99-45ED-8BC3-706DCAEAA59E}" type="pres">
      <dgm:prSet presAssocID="{D338D153-3328-426E-AC70-A5E274DFEA72}" presName="compChildNode" presStyleCnt="0"/>
      <dgm:spPr/>
    </dgm:pt>
    <dgm:pt modelId="{473D1BE2-10BE-4304-9411-70811AF3BFC3}" type="pres">
      <dgm:prSet presAssocID="{D338D153-3328-426E-AC70-A5E274DFEA72}" presName="theInnerList" presStyleCnt="0"/>
      <dgm:spPr/>
    </dgm:pt>
    <dgm:pt modelId="{B8B8A667-962E-4185-A65F-632F5B44E4F7}" type="pres">
      <dgm:prSet presAssocID="{35C2AB35-B905-4A68-A855-09ABDF774B46}" presName="childNode" presStyleLbl="node1" presStyleIdx="4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6096451-8AE6-4A55-A7C6-9B0F94D949BC}" type="pres">
      <dgm:prSet presAssocID="{35C2AB35-B905-4A68-A855-09ABDF774B46}" presName="aSpace2" presStyleCnt="0"/>
      <dgm:spPr/>
    </dgm:pt>
    <dgm:pt modelId="{8A830846-B65B-4624-A1D4-C562F55FD954}" type="pres">
      <dgm:prSet presAssocID="{5AB0DB1A-FF2D-4118-BD6C-1A25CF9DA829}" presName="childNode" presStyleLbl="node1" presStyleIdx="5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557376C-AA1C-4823-BA70-6A81214E23F6}" type="pres">
      <dgm:prSet presAssocID="{5AB0DB1A-FF2D-4118-BD6C-1A25CF9DA829}" presName="aSpace2" presStyleCnt="0"/>
      <dgm:spPr/>
    </dgm:pt>
    <dgm:pt modelId="{5A7BCD32-0EF7-4A87-9111-CDADC44B9752}" type="pres">
      <dgm:prSet presAssocID="{7F4B934B-8013-4D35-BF83-0B5772996197}" presName="childNode" presStyleLbl="node1" presStyleIdx="6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C746650-E7F2-461A-9380-B021D87919FE}" type="pres">
      <dgm:prSet presAssocID="{7F4B934B-8013-4D35-BF83-0B5772996197}" presName="aSpace2" presStyleCnt="0"/>
      <dgm:spPr/>
    </dgm:pt>
    <dgm:pt modelId="{00F445F7-26DF-422C-9986-EE465DC0020D}" type="pres">
      <dgm:prSet presAssocID="{1D0F30BA-A11B-45E4-876F-33A7DA20CFDC}" presName="childNode" presStyleLbl="node1" presStyleIdx="7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A841196-662F-477B-948F-963B74D421E9}" type="pres">
      <dgm:prSet presAssocID="{D338D153-3328-426E-AC70-A5E274DFEA72}" presName="aSpace" presStyleCnt="0"/>
      <dgm:spPr/>
    </dgm:pt>
    <dgm:pt modelId="{34D2B886-6B49-43EE-85BC-2B5E90AED4FA}" type="pres">
      <dgm:prSet presAssocID="{C599A02C-6128-4A33-A568-4206B242DA86}" presName="compNode" presStyleCnt="0"/>
      <dgm:spPr/>
    </dgm:pt>
    <dgm:pt modelId="{3236C5D3-DD7A-4BE6-B3A3-7226F5719DE5}" type="pres">
      <dgm:prSet presAssocID="{C599A02C-6128-4A33-A568-4206B242DA86}" presName="aNode" presStyleLbl="bgShp" presStyleIdx="2" presStyleCnt="4"/>
      <dgm:spPr/>
      <dgm:t>
        <a:bodyPr/>
        <a:lstStyle/>
        <a:p>
          <a:endParaRPr lang="en-GB"/>
        </a:p>
      </dgm:t>
    </dgm:pt>
    <dgm:pt modelId="{4E666112-D366-4D4F-84E0-FC1B53917784}" type="pres">
      <dgm:prSet presAssocID="{C599A02C-6128-4A33-A568-4206B242DA86}" presName="textNode" presStyleLbl="bgShp" presStyleIdx="2" presStyleCnt="4"/>
      <dgm:spPr/>
      <dgm:t>
        <a:bodyPr/>
        <a:lstStyle/>
        <a:p>
          <a:endParaRPr lang="en-GB"/>
        </a:p>
      </dgm:t>
    </dgm:pt>
    <dgm:pt modelId="{BD1F22AB-3443-4B03-9F8D-400DF1D4D406}" type="pres">
      <dgm:prSet presAssocID="{C599A02C-6128-4A33-A568-4206B242DA86}" presName="compChildNode" presStyleCnt="0"/>
      <dgm:spPr/>
    </dgm:pt>
    <dgm:pt modelId="{7465D11F-1C63-40D4-AA41-1E561077EFB6}" type="pres">
      <dgm:prSet presAssocID="{C599A02C-6128-4A33-A568-4206B242DA86}" presName="theInnerList" presStyleCnt="0"/>
      <dgm:spPr/>
    </dgm:pt>
    <dgm:pt modelId="{67D3636C-6752-41C0-AF13-B75FBAD3B995}" type="pres">
      <dgm:prSet presAssocID="{C261CDEA-2760-404D-A2F3-AA7B6375B957}" presName="childNode" presStyleLbl="node1" presStyleIdx="8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AAB4A131-00CA-40C2-BCB4-62E0B1C725D9}" type="pres">
      <dgm:prSet presAssocID="{C261CDEA-2760-404D-A2F3-AA7B6375B957}" presName="aSpace2" presStyleCnt="0"/>
      <dgm:spPr/>
    </dgm:pt>
    <dgm:pt modelId="{57EB61EF-CB6E-44D3-9DBB-DDC5438EF7D9}" type="pres">
      <dgm:prSet presAssocID="{B800C176-887C-4A77-9F59-B35BF916FDDA}" presName="childNode" presStyleLbl="node1" presStyleIdx="9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FCFBDEB-9F1E-4457-9FDA-367AF1B41EEB}" type="pres">
      <dgm:prSet presAssocID="{B800C176-887C-4A77-9F59-B35BF916FDDA}" presName="aSpace2" presStyleCnt="0"/>
      <dgm:spPr/>
    </dgm:pt>
    <dgm:pt modelId="{CEB96EB3-F714-472B-A6EC-E9727B70FD9F}" type="pres">
      <dgm:prSet presAssocID="{F42D5F82-8056-4E63-8913-58295A4B092A}" presName="childNode" presStyleLbl="node1" presStyleIdx="10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AB9D9116-092E-468C-BB44-35A859F3A8F1}" type="pres">
      <dgm:prSet presAssocID="{F42D5F82-8056-4E63-8913-58295A4B092A}" presName="aSpace2" presStyleCnt="0"/>
      <dgm:spPr/>
    </dgm:pt>
    <dgm:pt modelId="{914C91AF-5144-4CD8-BB50-3D656EB2F02E}" type="pres">
      <dgm:prSet presAssocID="{D2C53AEF-8CBE-4467-B875-E9AB395C30D1}" presName="childNode" presStyleLbl="node1" presStyleIdx="11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A576EF9-87AF-46FB-A675-7B69DBA92968}" type="pres">
      <dgm:prSet presAssocID="{C599A02C-6128-4A33-A568-4206B242DA86}" presName="aSpace" presStyleCnt="0"/>
      <dgm:spPr/>
    </dgm:pt>
    <dgm:pt modelId="{5AC5186C-9A44-4CAB-BF99-7C7CA289BDCA}" type="pres">
      <dgm:prSet presAssocID="{CF51C78E-8ED0-412C-9330-3A83632E29D9}" presName="compNode" presStyleCnt="0"/>
      <dgm:spPr/>
    </dgm:pt>
    <dgm:pt modelId="{D1611D39-1B3F-4533-90A4-DB285DB2FD4D}" type="pres">
      <dgm:prSet presAssocID="{CF51C78E-8ED0-412C-9330-3A83632E29D9}" presName="aNode" presStyleLbl="bgShp" presStyleIdx="3" presStyleCnt="4"/>
      <dgm:spPr/>
      <dgm:t>
        <a:bodyPr/>
        <a:lstStyle/>
        <a:p>
          <a:endParaRPr lang="en-GB"/>
        </a:p>
      </dgm:t>
    </dgm:pt>
    <dgm:pt modelId="{4D6F9E30-696E-4B21-ADD1-B265B7D4CFE1}" type="pres">
      <dgm:prSet presAssocID="{CF51C78E-8ED0-412C-9330-3A83632E29D9}" presName="textNode" presStyleLbl="bgShp" presStyleIdx="3" presStyleCnt="4"/>
      <dgm:spPr/>
      <dgm:t>
        <a:bodyPr/>
        <a:lstStyle/>
        <a:p>
          <a:endParaRPr lang="en-GB"/>
        </a:p>
      </dgm:t>
    </dgm:pt>
    <dgm:pt modelId="{810F20EC-6E12-4335-BD68-B2A9587F91DD}" type="pres">
      <dgm:prSet presAssocID="{CF51C78E-8ED0-412C-9330-3A83632E29D9}" presName="compChildNode" presStyleCnt="0"/>
      <dgm:spPr/>
    </dgm:pt>
    <dgm:pt modelId="{3F13C579-34F9-44FC-AF17-1D1C33CEA472}" type="pres">
      <dgm:prSet presAssocID="{CF51C78E-8ED0-412C-9330-3A83632E29D9}" presName="theInnerList" presStyleCnt="0"/>
      <dgm:spPr/>
    </dgm:pt>
    <dgm:pt modelId="{A91E8F6B-5B45-4536-8769-F03A5C6F4A65}" type="pres">
      <dgm:prSet presAssocID="{B6014B72-196A-4CFC-8E99-E4F1ABED837A}" presName="childNode" presStyleLbl="node1" presStyleIdx="12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BE7A1DCC-0F39-427E-9DEB-D21C84C53D0B}" type="pres">
      <dgm:prSet presAssocID="{B6014B72-196A-4CFC-8E99-E4F1ABED837A}" presName="aSpace2" presStyleCnt="0"/>
      <dgm:spPr/>
    </dgm:pt>
    <dgm:pt modelId="{D41F86C2-7F71-4D2B-A63B-8042564A34FE}" type="pres">
      <dgm:prSet presAssocID="{DE5CEB89-34E2-4AE3-BE1C-9E4E0F14064E}" presName="childNode" presStyleLbl="node1" presStyleIdx="13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239FE0A-E4B1-4700-9D4E-C564F845106C}" type="pres">
      <dgm:prSet presAssocID="{DE5CEB89-34E2-4AE3-BE1C-9E4E0F14064E}" presName="aSpace2" presStyleCnt="0"/>
      <dgm:spPr/>
    </dgm:pt>
    <dgm:pt modelId="{A9E5E1B1-EFA3-4676-A72F-DEA2BC95BE58}" type="pres">
      <dgm:prSet presAssocID="{EF7ED2CD-BB85-4054-BB48-8B998F9BCF43}" presName="childNode" presStyleLbl="node1" presStyleIdx="14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928D6056-855E-4D39-8201-1AD17BCC926F}" type="pres">
      <dgm:prSet presAssocID="{EF7ED2CD-BB85-4054-BB48-8B998F9BCF43}" presName="aSpace2" presStyleCnt="0"/>
      <dgm:spPr/>
    </dgm:pt>
    <dgm:pt modelId="{1F474679-951C-46CD-B10A-AD8009DBB306}" type="pres">
      <dgm:prSet presAssocID="{91AF4FB0-76F3-4FF4-B275-4789DECAE1E2}" presName="childNode" presStyleLbl="node1" presStyleIdx="15" presStyleCnt="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9237395C-6D38-41BE-AD79-1E6BA42F050C}" srcId="{D338D153-3328-426E-AC70-A5E274DFEA72}" destId="{35C2AB35-B905-4A68-A855-09ABDF774B46}" srcOrd="0" destOrd="0" parTransId="{D3BA08ED-8A2F-45BA-BB02-5088281BC478}" sibTransId="{90A33D8A-60E2-4773-A636-14006E16985C}"/>
    <dgm:cxn modelId="{97CFB7A0-7275-49BB-B1CE-E739C9DD5D8B}" type="presOf" srcId="{CF51C78E-8ED0-412C-9330-3A83632E29D9}" destId="{4D6F9E30-696E-4B21-ADD1-B265B7D4CFE1}" srcOrd="1" destOrd="0" presId="urn:microsoft.com/office/officeart/2005/8/layout/lProcess2"/>
    <dgm:cxn modelId="{E60F35FD-DC28-4A83-B8FD-9FE510F09316}" type="presOf" srcId="{CF51C78E-8ED0-412C-9330-3A83632E29D9}" destId="{D1611D39-1B3F-4533-90A4-DB285DB2FD4D}" srcOrd="0" destOrd="0" presId="urn:microsoft.com/office/officeart/2005/8/layout/lProcess2"/>
    <dgm:cxn modelId="{8F78CBF1-2D79-4732-A4D2-1E31A630364B}" srcId="{72FEF181-0824-49B4-BD9F-0CCBB1FFED25}" destId="{9ED55C0C-CB86-4656-B85B-BCFA3AFF5A96}" srcOrd="2" destOrd="0" parTransId="{CACD596F-86D8-462B-97D5-4F4776AB80E5}" sibTransId="{60A66612-ED11-4908-AC86-FC00D0881DFD}"/>
    <dgm:cxn modelId="{4D59D752-160E-4093-8D40-CD78D59218F1}" srcId="{72FEF181-0824-49B4-BD9F-0CCBB1FFED25}" destId="{1D958DAA-EB5F-45AF-9552-24B376171A15}" srcOrd="1" destOrd="0" parTransId="{9A538E24-0A3D-4E71-AA25-B1D55F2AED85}" sibTransId="{EE63629A-CFFD-4A18-BB6D-92B7675463EF}"/>
    <dgm:cxn modelId="{D0E49F8F-0FCD-45FC-9B20-F389E97D4C70}" srcId="{72FEF181-0824-49B4-BD9F-0CCBB1FFED25}" destId="{FF6BA92D-2270-46C3-B2E9-3293B4BEC122}" srcOrd="0" destOrd="0" parTransId="{BA5E30B7-930B-49C9-B10E-696C4BC5BA96}" sibTransId="{B1041BF0-1EE1-4E35-B424-F6AB03BE04DB}"/>
    <dgm:cxn modelId="{5F990410-7B80-45AE-B748-2706C2F555AF}" type="presOf" srcId="{C599A02C-6128-4A33-A568-4206B242DA86}" destId="{4E666112-D366-4D4F-84E0-FC1B53917784}" srcOrd="1" destOrd="0" presId="urn:microsoft.com/office/officeart/2005/8/layout/lProcess2"/>
    <dgm:cxn modelId="{61E67FB0-4DA0-480A-89D6-FA9985A1F315}" type="presOf" srcId="{C599A02C-6128-4A33-A568-4206B242DA86}" destId="{3236C5D3-DD7A-4BE6-B3A3-7226F5719DE5}" srcOrd="0" destOrd="0" presId="urn:microsoft.com/office/officeart/2005/8/layout/lProcess2"/>
    <dgm:cxn modelId="{A183199E-32CE-48C8-B7FC-38EAFCD52361}" type="presOf" srcId="{F42D5F82-8056-4E63-8913-58295A4B092A}" destId="{CEB96EB3-F714-472B-A6EC-E9727B70FD9F}" srcOrd="0" destOrd="0" presId="urn:microsoft.com/office/officeart/2005/8/layout/lProcess2"/>
    <dgm:cxn modelId="{5FA5D7A4-7B6F-425D-A5E6-B736D287C161}" srcId="{72FEF181-0824-49B4-BD9F-0CCBB1FFED25}" destId="{76B0A3DF-7A0E-4ED4-A98A-174B123459EC}" srcOrd="3" destOrd="0" parTransId="{1290F1E4-9D80-49D4-9ECD-B7D838D6FCCA}" sibTransId="{657501E5-7E38-41EC-A6D6-FBDC9E778F75}"/>
    <dgm:cxn modelId="{68D19C43-69C4-44A3-9AFB-7272E6E34EF2}" srcId="{BEECD90A-AF20-4BF3-BFE1-137643F159E4}" destId="{D338D153-3328-426E-AC70-A5E274DFEA72}" srcOrd="1" destOrd="0" parTransId="{511B59EC-5A21-4180-9ACA-931BBDC1EC1D}" sibTransId="{1642C86F-5371-4B28-A57B-5C5686AFD779}"/>
    <dgm:cxn modelId="{003644F5-2DDD-4862-AECA-1E475D6E97AC}" type="presOf" srcId="{35C2AB35-B905-4A68-A855-09ABDF774B46}" destId="{B8B8A667-962E-4185-A65F-632F5B44E4F7}" srcOrd="0" destOrd="0" presId="urn:microsoft.com/office/officeart/2005/8/layout/lProcess2"/>
    <dgm:cxn modelId="{1C7F47E4-CC2C-4198-95E7-24B646C9E773}" srcId="{D338D153-3328-426E-AC70-A5E274DFEA72}" destId="{5AB0DB1A-FF2D-4118-BD6C-1A25CF9DA829}" srcOrd="1" destOrd="0" parTransId="{366376DC-3973-4BB6-B7E7-FF9AFD7F76FB}" sibTransId="{B27B9722-B3B9-4FAF-875A-564EBA358EE0}"/>
    <dgm:cxn modelId="{D367C7F6-7F51-4050-BA27-80F88A3BAEF5}" type="presOf" srcId="{1D958DAA-EB5F-45AF-9552-24B376171A15}" destId="{27D11C78-E225-44EC-BD30-BB44AC3D34E8}" srcOrd="0" destOrd="0" presId="urn:microsoft.com/office/officeart/2005/8/layout/lProcess2"/>
    <dgm:cxn modelId="{0CB9A61B-4DD3-425A-AE40-A12498F36BE1}" srcId="{CF51C78E-8ED0-412C-9330-3A83632E29D9}" destId="{B6014B72-196A-4CFC-8E99-E4F1ABED837A}" srcOrd="0" destOrd="0" parTransId="{5B640654-6AE5-465D-9C6F-5197C13C42A3}" sibTransId="{E7A3413D-78D2-4E8B-A0BC-809876B6A516}"/>
    <dgm:cxn modelId="{F5E8C59C-FC12-4FA4-A821-1CF32CC5DA44}" type="presOf" srcId="{D2C53AEF-8CBE-4467-B875-E9AB395C30D1}" destId="{914C91AF-5144-4CD8-BB50-3D656EB2F02E}" srcOrd="0" destOrd="0" presId="urn:microsoft.com/office/officeart/2005/8/layout/lProcess2"/>
    <dgm:cxn modelId="{DAA4E431-D395-4AEB-865D-70431DA4AE63}" srcId="{BEECD90A-AF20-4BF3-BFE1-137643F159E4}" destId="{72FEF181-0824-49B4-BD9F-0CCBB1FFED25}" srcOrd="0" destOrd="0" parTransId="{BCD7A945-2FB2-4795-97D3-80C34F453982}" sibTransId="{11694564-A5DE-4C4B-A5CE-FDD82B4F62CF}"/>
    <dgm:cxn modelId="{249BE80F-6537-4E85-8EFE-0A2B7C236684}" type="presOf" srcId="{76B0A3DF-7A0E-4ED4-A98A-174B123459EC}" destId="{E531A8FE-E04C-4483-B067-7637B6E3DA95}" srcOrd="0" destOrd="0" presId="urn:microsoft.com/office/officeart/2005/8/layout/lProcess2"/>
    <dgm:cxn modelId="{CA6BDFBB-ECAC-478F-BD51-27B772C7B1A3}" type="presOf" srcId="{D338D153-3328-426E-AC70-A5E274DFEA72}" destId="{9B87F827-6EBC-434D-8EA6-C7DF552ACF74}" srcOrd="1" destOrd="0" presId="urn:microsoft.com/office/officeart/2005/8/layout/lProcess2"/>
    <dgm:cxn modelId="{A683ABFC-6516-46DF-AB7F-9EFDD03A2E77}" type="presOf" srcId="{EF7ED2CD-BB85-4054-BB48-8B998F9BCF43}" destId="{A9E5E1B1-EFA3-4676-A72F-DEA2BC95BE58}" srcOrd="0" destOrd="0" presId="urn:microsoft.com/office/officeart/2005/8/layout/lProcess2"/>
    <dgm:cxn modelId="{4C094A52-D12A-46BA-BB6F-B94B0DB6AE3A}" srcId="{D338D153-3328-426E-AC70-A5E274DFEA72}" destId="{7F4B934B-8013-4D35-BF83-0B5772996197}" srcOrd="2" destOrd="0" parTransId="{3D5B4E24-F387-4AA0-A54B-1FB66E392A53}" sibTransId="{BE2524A3-6AED-40F7-852C-66C6F4C5B2A5}"/>
    <dgm:cxn modelId="{DD66085C-E5CB-4513-A951-D4C6C646EAC3}" srcId="{CF51C78E-8ED0-412C-9330-3A83632E29D9}" destId="{EF7ED2CD-BB85-4054-BB48-8B998F9BCF43}" srcOrd="2" destOrd="0" parTransId="{CAF8B12A-8EE0-4699-BD4F-B0B413BD9E85}" sibTransId="{A985ED35-F54B-4FBE-8228-7359E3F13C50}"/>
    <dgm:cxn modelId="{23F8A981-6512-43DA-884F-0D90B6FFC11E}" type="presOf" srcId="{FF6BA92D-2270-46C3-B2E9-3293B4BEC122}" destId="{0A1E29A3-6D9A-43B9-8CF9-8490C14E5575}" srcOrd="0" destOrd="0" presId="urn:microsoft.com/office/officeart/2005/8/layout/lProcess2"/>
    <dgm:cxn modelId="{A090DDCF-8F56-4C37-8367-374BF6EB9C9F}" type="presOf" srcId="{9ED55C0C-CB86-4656-B85B-BCFA3AFF5A96}" destId="{AB5B40C7-B5FA-4F35-AE95-0D8375C33C23}" srcOrd="0" destOrd="0" presId="urn:microsoft.com/office/officeart/2005/8/layout/lProcess2"/>
    <dgm:cxn modelId="{9C2EF0BD-134F-400E-A485-314A0C0A7A1C}" srcId="{D338D153-3328-426E-AC70-A5E274DFEA72}" destId="{1D0F30BA-A11B-45E4-876F-33A7DA20CFDC}" srcOrd="3" destOrd="0" parTransId="{270533AE-0C7A-405B-8BB0-7A9E4CDF9F3C}" sibTransId="{85CA2AF8-313C-479A-898A-A481B67671EB}"/>
    <dgm:cxn modelId="{1F91752A-CDC6-44C6-95FF-CB6BD1D63A46}" type="presOf" srcId="{5AB0DB1A-FF2D-4118-BD6C-1A25CF9DA829}" destId="{8A830846-B65B-4624-A1D4-C562F55FD954}" srcOrd="0" destOrd="0" presId="urn:microsoft.com/office/officeart/2005/8/layout/lProcess2"/>
    <dgm:cxn modelId="{D17F94C0-1A6E-46C9-A92E-8059CA39FFD3}" type="presOf" srcId="{D338D153-3328-426E-AC70-A5E274DFEA72}" destId="{BB312419-6F7A-4362-A676-1618ABF6674F}" srcOrd="0" destOrd="0" presId="urn:microsoft.com/office/officeart/2005/8/layout/lProcess2"/>
    <dgm:cxn modelId="{2D33F14A-DBB8-4C1F-BE36-DBCFD75A5F73}" srcId="{CF51C78E-8ED0-412C-9330-3A83632E29D9}" destId="{DE5CEB89-34E2-4AE3-BE1C-9E4E0F14064E}" srcOrd="1" destOrd="0" parTransId="{46A295D5-77CC-44BF-A551-052A13877B32}" sibTransId="{833E2127-FA58-4E45-857A-BA2905ABCC7C}"/>
    <dgm:cxn modelId="{E6D7DD52-BFE8-46C9-AA6C-5D90810F392A}" type="presOf" srcId="{1D0F30BA-A11B-45E4-876F-33A7DA20CFDC}" destId="{00F445F7-26DF-422C-9986-EE465DC0020D}" srcOrd="0" destOrd="0" presId="urn:microsoft.com/office/officeart/2005/8/layout/lProcess2"/>
    <dgm:cxn modelId="{7D64E979-B7F8-4A69-B4CC-D9E8B01EA775}" type="presOf" srcId="{DE5CEB89-34E2-4AE3-BE1C-9E4E0F14064E}" destId="{D41F86C2-7F71-4D2B-A63B-8042564A34FE}" srcOrd="0" destOrd="0" presId="urn:microsoft.com/office/officeart/2005/8/layout/lProcess2"/>
    <dgm:cxn modelId="{A78729EE-ABE9-4EEE-9102-B3ED7E4619A1}" srcId="{CF51C78E-8ED0-412C-9330-3A83632E29D9}" destId="{91AF4FB0-76F3-4FF4-B275-4789DECAE1E2}" srcOrd="3" destOrd="0" parTransId="{98086FBD-9915-43A6-B419-DB9F79F341DB}" sibTransId="{503C4E77-5314-4DD1-BB1E-365CEF3130FE}"/>
    <dgm:cxn modelId="{3CBE866B-644B-44E0-844F-765DB61FF573}" srcId="{C599A02C-6128-4A33-A568-4206B242DA86}" destId="{D2C53AEF-8CBE-4467-B875-E9AB395C30D1}" srcOrd="3" destOrd="0" parTransId="{1A4E2B5A-027D-430D-8107-4B9492517965}" sibTransId="{5DA9545F-2946-4E59-B0AC-F03AEC8A0416}"/>
    <dgm:cxn modelId="{474B7B4A-8A15-42AC-992B-9D29E25E1AD4}" srcId="{BEECD90A-AF20-4BF3-BFE1-137643F159E4}" destId="{CF51C78E-8ED0-412C-9330-3A83632E29D9}" srcOrd="3" destOrd="0" parTransId="{3B4DCE4C-4602-4956-B3A8-6A8B552A751C}" sibTransId="{8E4A84E9-6CA0-48DD-90EA-459B50912B77}"/>
    <dgm:cxn modelId="{14BEAA24-D470-4459-B7FF-18AD782757DE}" type="presOf" srcId="{72FEF181-0824-49B4-BD9F-0CCBB1FFED25}" destId="{54514750-0F5E-4BC8-80A1-4778DC64FF69}" srcOrd="0" destOrd="0" presId="urn:microsoft.com/office/officeart/2005/8/layout/lProcess2"/>
    <dgm:cxn modelId="{0929E725-101F-4BC6-8E6D-2F91F6E5D2F3}" type="presOf" srcId="{B6014B72-196A-4CFC-8E99-E4F1ABED837A}" destId="{A91E8F6B-5B45-4536-8769-F03A5C6F4A65}" srcOrd="0" destOrd="0" presId="urn:microsoft.com/office/officeart/2005/8/layout/lProcess2"/>
    <dgm:cxn modelId="{191A3061-9B96-41CE-8E3C-A57BBA1AB52D}" type="presOf" srcId="{91AF4FB0-76F3-4FF4-B275-4789DECAE1E2}" destId="{1F474679-951C-46CD-B10A-AD8009DBB306}" srcOrd="0" destOrd="0" presId="urn:microsoft.com/office/officeart/2005/8/layout/lProcess2"/>
    <dgm:cxn modelId="{9F7C4AD8-E0BD-4017-B47D-8739E799527B}" srcId="{C599A02C-6128-4A33-A568-4206B242DA86}" destId="{B800C176-887C-4A77-9F59-B35BF916FDDA}" srcOrd="1" destOrd="0" parTransId="{8FE45E65-F501-42FE-BE93-B6E6B023A792}" sibTransId="{36DB7687-CB42-464F-85DC-F897522184AA}"/>
    <dgm:cxn modelId="{9C0812AF-7E00-4875-8431-190B92582CF4}" type="presOf" srcId="{7F4B934B-8013-4D35-BF83-0B5772996197}" destId="{5A7BCD32-0EF7-4A87-9111-CDADC44B9752}" srcOrd="0" destOrd="0" presId="urn:microsoft.com/office/officeart/2005/8/layout/lProcess2"/>
    <dgm:cxn modelId="{27AB384A-4669-47B5-A3DB-263AB06D0377}" srcId="{C599A02C-6128-4A33-A568-4206B242DA86}" destId="{C261CDEA-2760-404D-A2F3-AA7B6375B957}" srcOrd="0" destOrd="0" parTransId="{9B3EE2C9-C40F-4017-A0DF-C197D466C994}" sibTransId="{306DA459-D831-4ED8-9129-07B6F8791307}"/>
    <dgm:cxn modelId="{88C5A6D6-C04B-4665-AC55-DB18B9D5266F}" srcId="{C599A02C-6128-4A33-A568-4206B242DA86}" destId="{F42D5F82-8056-4E63-8913-58295A4B092A}" srcOrd="2" destOrd="0" parTransId="{37C5C17D-4FD9-42F9-9B67-5B0FC7963682}" sibTransId="{930E0480-FB9F-42BB-A2D6-CB76080051E3}"/>
    <dgm:cxn modelId="{F532D36A-6D65-4C30-BC7F-CFF607F857EA}" type="presOf" srcId="{72FEF181-0824-49B4-BD9F-0CCBB1FFED25}" destId="{722C82E0-4F30-47F8-8C1B-C1DF54F019D2}" srcOrd="1" destOrd="0" presId="urn:microsoft.com/office/officeart/2005/8/layout/lProcess2"/>
    <dgm:cxn modelId="{A38A1966-EBEA-48F4-8D53-3E295DEB5709}" type="presOf" srcId="{B800C176-887C-4A77-9F59-B35BF916FDDA}" destId="{57EB61EF-CB6E-44D3-9DBB-DDC5438EF7D9}" srcOrd="0" destOrd="0" presId="urn:microsoft.com/office/officeart/2005/8/layout/lProcess2"/>
    <dgm:cxn modelId="{23D1BF68-D5C3-4D55-AFD9-CAA67CC07B89}" type="presOf" srcId="{BEECD90A-AF20-4BF3-BFE1-137643F159E4}" destId="{F72AE9B1-1937-439D-98E6-AFA1113FF9A4}" srcOrd="0" destOrd="0" presId="urn:microsoft.com/office/officeart/2005/8/layout/lProcess2"/>
    <dgm:cxn modelId="{A6028D23-7146-4982-9F64-32918A03AD2A}" type="presOf" srcId="{C261CDEA-2760-404D-A2F3-AA7B6375B957}" destId="{67D3636C-6752-41C0-AF13-B75FBAD3B995}" srcOrd="0" destOrd="0" presId="urn:microsoft.com/office/officeart/2005/8/layout/lProcess2"/>
    <dgm:cxn modelId="{D67A02C7-FC47-4EAE-8BA4-303BE8D73A9D}" srcId="{BEECD90A-AF20-4BF3-BFE1-137643F159E4}" destId="{C599A02C-6128-4A33-A568-4206B242DA86}" srcOrd="2" destOrd="0" parTransId="{4F85A25B-7FDF-4AEC-97B2-C1EBD72350C4}" sibTransId="{A0443192-5502-4562-9F06-5B4F7B406BF0}"/>
    <dgm:cxn modelId="{053C1C43-65B7-4C71-8C4F-294E2823EAFE}" type="presParOf" srcId="{F72AE9B1-1937-439D-98E6-AFA1113FF9A4}" destId="{5DDEFEA2-3684-40E5-9124-5FFD59660B9E}" srcOrd="0" destOrd="0" presId="urn:microsoft.com/office/officeart/2005/8/layout/lProcess2"/>
    <dgm:cxn modelId="{54240EFB-A213-4F56-B58E-25A948104B31}" type="presParOf" srcId="{5DDEFEA2-3684-40E5-9124-5FFD59660B9E}" destId="{54514750-0F5E-4BC8-80A1-4778DC64FF69}" srcOrd="0" destOrd="0" presId="urn:microsoft.com/office/officeart/2005/8/layout/lProcess2"/>
    <dgm:cxn modelId="{8F9CC922-B42A-4D83-98D7-C48320AA99D1}" type="presParOf" srcId="{5DDEFEA2-3684-40E5-9124-5FFD59660B9E}" destId="{722C82E0-4F30-47F8-8C1B-C1DF54F019D2}" srcOrd="1" destOrd="0" presId="urn:microsoft.com/office/officeart/2005/8/layout/lProcess2"/>
    <dgm:cxn modelId="{0434CB61-E6DA-43FE-858F-147C662D3F91}" type="presParOf" srcId="{5DDEFEA2-3684-40E5-9124-5FFD59660B9E}" destId="{E8A4B3FA-5DCE-43AE-AE3F-C5FAB4A871C6}" srcOrd="2" destOrd="0" presId="urn:microsoft.com/office/officeart/2005/8/layout/lProcess2"/>
    <dgm:cxn modelId="{4E180018-5584-4D62-A2BB-77B936631EB2}" type="presParOf" srcId="{E8A4B3FA-5DCE-43AE-AE3F-C5FAB4A871C6}" destId="{BF54F0CE-A4BC-4B91-A66F-54ABC35B7F38}" srcOrd="0" destOrd="0" presId="urn:microsoft.com/office/officeart/2005/8/layout/lProcess2"/>
    <dgm:cxn modelId="{AA044327-7C5E-4DCF-9ACF-1DC0376A78DC}" type="presParOf" srcId="{BF54F0CE-A4BC-4B91-A66F-54ABC35B7F38}" destId="{0A1E29A3-6D9A-43B9-8CF9-8490C14E5575}" srcOrd="0" destOrd="0" presId="urn:microsoft.com/office/officeart/2005/8/layout/lProcess2"/>
    <dgm:cxn modelId="{EB0B828C-8513-4611-8A28-AC43C381AD90}" type="presParOf" srcId="{BF54F0CE-A4BC-4B91-A66F-54ABC35B7F38}" destId="{98ECE96C-A540-4F41-9572-BD54E2D7B2A6}" srcOrd="1" destOrd="0" presId="urn:microsoft.com/office/officeart/2005/8/layout/lProcess2"/>
    <dgm:cxn modelId="{4A3671C1-9B92-4683-BAA9-E37E994AC063}" type="presParOf" srcId="{BF54F0CE-A4BC-4B91-A66F-54ABC35B7F38}" destId="{27D11C78-E225-44EC-BD30-BB44AC3D34E8}" srcOrd="2" destOrd="0" presId="urn:microsoft.com/office/officeart/2005/8/layout/lProcess2"/>
    <dgm:cxn modelId="{FB68D5D2-AFCA-4BFC-946F-76D7BD91D00E}" type="presParOf" srcId="{BF54F0CE-A4BC-4B91-A66F-54ABC35B7F38}" destId="{471877D3-582C-4DDF-84D8-AB5200195C1A}" srcOrd="3" destOrd="0" presId="urn:microsoft.com/office/officeart/2005/8/layout/lProcess2"/>
    <dgm:cxn modelId="{146375D8-76F1-436F-8799-CCFDF5988F86}" type="presParOf" srcId="{BF54F0CE-A4BC-4B91-A66F-54ABC35B7F38}" destId="{AB5B40C7-B5FA-4F35-AE95-0D8375C33C23}" srcOrd="4" destOrd="0" presId="urn:microsoft.com/office/officeart/2005/8/layout/lProcess2"/>
    <dgm:cxn modelId="{EB31A0E8-2BFB-4223-A1A3-E19364D72599}" type="presParOf" srcId="{BF54F0CE-A4BC-4B91-A66F-54ABC35B7F38}" destId="{3335E85D-587B-46F2-B6F8-CB277A7514A7}" srcOrd="5" destOrd="0" presId="urn:microsoft.com/office/officeart/2005/8/layout/lProcess2"/>
    <dgm:cxn modelId="{DA041083-681E-4C43-82FA-24EC3FE6106F}" type="presParOf" srcId="{BF54F0CE-A4BC-4B91-A66F-54ABC35B7F38}" destId="{E531A8FE-E04C-4483-B067-7637B6E3DA95}" srcOrd="6" destOrd="0" presId="urn:microsoft.com/office/officeart/2005/8/layout/lProcess2"/>
    <dgm:cxn modelId="{4C949B43-0500-475B-8EC6-770EFDAFEF3B}" type="presParOf" srcId="{F72AE9B1-1937-439D-98E6-AFA1113FF9A4}" destId="{852E4945-806A-43D5-A5AE-16A0D6BA216E}" srcOrd="1" destOrd="0" presId="urn:microsoft.com/office/officeart/2005/8/layout/lProcess2"/>
    <dgm:cxn modelId="{D022D1C6-0BB0-43A2-9801-55BC68DD500B}" type="presParOf" srcId="{F72AE9B1-1937-439D-98E6-AFA1113FF9A4}" destId="{8EA0D565-5E8F-46EE-9E3F-7BF6A25D9977}" srcOrd="2" destOrd="0" presId="urn:microsoft.com/office/officeart/2005/8/layout/lProcess2"/>
    <dgm:cxn modelId="{0F3FF04F-9D3D-4C9D-8632-4C01C19729ED}" type="presParOf" srcId="{8EA0D565-5E8F-46EE-9E3F-7BF6A25D9977}" destId="{BB312419-6F7A-4362-A676-1618ABF6674F}" srcOrd="0" destOrd="0" presId="urn:microsoft.com/office/officeart/2005/8/layout/lProcess2"/>
    <dgm:cxn modelId="{1C1547CC-7C26-4741-8FCE-ECBF0ACFD067}" type="presParOf" srcId="{8EA0D565-5E8F-46EE-9E3F-7BF6A25D9977}" destId="{9B87F827-6EBC-434D-8EA6-C7DF552ACF74}" srcOrd="1" destOrd="0" presId="urn:microsoft.com/office/officeart/2005/8/layout/lProcess2"/>
    <dgm:cxn modelId="{AD237DD5-E343-4FA8-8677-03633D5BEF69}" type="presParOf" srcId="{8EA0D565-5E8F-46EE-9E3F-7BF6A25D9977}" destId="{B63542FA-2B99-45ED-8BC3-706DCAEAA59E}" srcOrd="2" destOrd="0" presId="urn:microsoft.com/office/officeart/2005/8/layout/lProcess2"/>
    <dgm:cxn modelId="{142A905F-743F-4B98-9403-026DCF55756F}" type="presParOf" srcId="{B63542FA-2B99-45ED-8BC3-706DCAEAA59E}" destId="{473D1BE2-10BE-4304-9411-70811AF3BFC3}" srcOrd="0" destOrd="0" presId="urn:microsoft.com/office/officeart/2005/8/layout/lProcess2"/>
    <dgm:cxn modelId="{2DAE6116-5FBC-4062-9865-55D56D739F8D}" type="presParOf" srcId="{473D1BE2-10BE-4304-9411-70811AF3BFC3}" destId="{B8B8A667-962E-4185-A65F-632F5B44E4F7}" srcOrd="0" destOrd="0" presId="urn:microsoft.com/office/officeart/2005/8/layout/lProcess2"/>
    <dgm:cxn modelId="{967C4184-4189-4FB7-8A42-2257151ED047}" type="presParOf" srcId="{473D1BE2-10BE-4304-9411-70811AF3BFC3}" destId="{D6096451-8AE6-4A55-A7C6-9B0F94D949BC}" srcOrd="1" destOrd="0" presId="urn:microsoft.com/office/officeart/2005/8/layout/lProcess2"/>
    <dgm:cxn modelId="{4A2E7828-2129-435F-BC4C-B46F5CA1D86A}" type="presParOf" srcId="{473D1BE2-10BE-4304-9411-70811AF3BFC3}" destId="{8A830846-B65B-4624-A1D4-C562F55FD954}" srcOrd="2" destOrd="0" presId="urn:microsoft.com/office/officeart/2005/8/layout/lProcess2"/>
    <dgm:cxn modelId="{301D69B0-95B3-4313-86DB-1E15D50112D0}" type="presParOf" srcId="{473D1BE2-10BE-4304-9411-70811AF3BFC3}" destId="{C557376C-AA1C-4823-BA70-6A81214E23F6}" srcOrd="3" destOrd="0" presId="urn:microsoft.com/office/officeart/2005/8/layout/lProcess2"/>
    <dgm:cxn modelId="{B817632A-7F12-4035-AF98-2FB2CB9C52E9}" type="presParOf" srcId="{473D1BE2-10BE-4304-9411-70811AF3BFC3}" destId="{5A7BCD32-0EF7-4A87-9111-CDADC44B9752}" srcOrd="4" destOrd="0" presId="urn:microsoft.com/office/officeart/2005/8/layout/lProcess2"/>
    <dgm:cxn modelId="{4923FC37-792F-4B8B-9C61-B3DFF93208AA}" type="presParOf" srcId="{473D1BE2-10BE-4304-9411-70811AF3BFC3}" destId="{6C746650-E7F2-461A-9380-B021D87919FE}" srcOrd="5" destOrd="0" presId="urn:microsoft.com/office/officeart/2005/8/layout/lProcess2"/>
    <dgm:cxn modelId="{197481E5-3D6A-4105-8BA4-2D64BC132EBC}" type="presParOf" srcId="{473D1BE2-10BE-4304-9411-70811AF3BFC3}" destId="{00F445F7-26DF-422C-9986-EE465DC0020D}" srcOrd="6" destOrd="0" presId="urn:microsoft.com/office/officeart/2005/8/layout/lProcess2"/>
    <dgm:cxn modelId="{E5495796-1E39-4472-8FDE-A682468E01BB}" type="presParOf" srcId="{F72AE9B1-1937-439D-98E6-AFA1113FF9A4}" destId="{8A841196-662F-477B-948F-963B74D421E9}" srcOrd="3" destOrd="0" presId="urn:microsoft.com/office/officeart/2005/8/layout/lProcess2"/>
    <dgm:cxn modelId="{CE8C5B6F-795C-4098-B210-82639C5DB4EB}" type="presParOf" srcId="{F72AE9B1-1937-439D-98E6-AFA1113FF9A4}" destId="{34D2B886-6B49-43EE-85BC-2B5E90AED4FA}" srcOrd="4" destOrd="0" presId="urn:microsoft.com/office/officeart/2005/8/layout/lProcess2"/>
    <dgm:cxn modelId="{DC093391-AE47-4D55-A5BC-68E81D35B16D}" type="presParOf" srcId="{34D2B886-6B49-43EE-85BC-2B5E90AED4FA}" destId="{3236C5D3-DD7A-4BE6-B3A3-7226F5719DE5}" srcOrd="0" destOrd="0" presId="urn:microsoft.com/office/officeart/2005/8/layout/lProcess2"/>
    <dgm:cxn modelId="{10218C95-01D3-4F92-B3FB-2ACB5A5FFA97}" type="presParOf" srcId="{34D2B886-6B49-43EE-85BC-2B5E90AED4FA}" destId="{4E666112-D366-4D4F-84E0-FC1B53917784}" srcOrd="1" destOrd="0" presId="urn:microsoft.com/office/officeart/2005/8/layout/lProcess2"/>
    <dgm:cxn modelId="{2029E1F7-9E81-4E72-9239-8C0F54776B3F}" type="presParOf" srcId="{34D2B886-6B49-43EE-85BC-2B5E90AED4FA}" destId="{BD1F22AB-3443-4B03-9F8D-400DF1D4D406}" srcOrd="2" destOrd="0" presId="urn:microsoft.com/office/officeart/2005/8/layout/lProcess2"/>
    <dgm:cxn modelId="{4F1B9ABF-387B-4E5A-99D3-F6BD5065D833}" type="presParOf" srcId="{BD1F22AB-3443-4B03-9F8D-400DF1D4D406}" destId="{7465D11F-1C63-40D4-AA41-1E561077EFB6}" srcOrd="0" destOrd="0" presId="urn:microsoft.com/office/officeart/2005/8/layout/lProcess2"/>
    <dgm:cxn modelId="{EAA99817-459B-4767-B7F5-2E74B97D45B0}" type="presParOf" srcId="{7465D11F-1C63-40D4-AA41-1E561077EFB6}" destId="{67D3636C-6752-41C0-AF13-B75FBAD3B995}" srcOrd="0" destOrd="0" presId="urn:microsoft.com/office/officeart/2005/8/layout/lProcess2"/>
    <dgm:cxn modelId="{A2900332-A32D-447B-B016-A6F4D28B87AC}" type="presParOf" srcId="{7465D11F-1C63-40D4-AA41-1E561077EFB6}" destId="{AAB4A131-00CA-40C2-BCB4-62E0B1C725D9}" srcOrd="1" destOrd="0" presId="urn:microsoft.com/office/officeart/2005/8/layout/lProcess2"/>
    <dgm:cxn modelId="{061696CA-0E02-47EE-8FA5-98933FC838E6}" type="presParOf" srcId="{7465D11F-1C63-40D4-AA41-1E561077EFB6}" destId="{57EB61EF-CB6E-44D3-9DBB-DDC5438EF7D9}" srcOrd="2" destOrd="0" presId="urn:microsoft.com/office/officeart/2005/8/layout/lProcess2"/>
    <dgm:cxn modelId="{2068E3E5-28E6-4845-98AB-6B4372C2097E}" type="presParOf" srcId="{7465D11F-1C63-40D4-AA41-1E561077EFB6}" destId="{0FCFBDEB-9F1E-4457-9FDA-367AF1B41EEB}" srcOrd="3" destOrd="0" presId="urn:microsoft.com/office/officeart/2005/8/layout/lProcess2"/>
    <dgm:cxn modelId="{C2D57317-D69C-4BE6-8E7D-BD5190D622C5}" type="presParOf" srcId="{7465D11F-1C63-40D4-AA41-1E561077EFB6}" destId="{CEB96EB3-F714-472B-A6EC-E9727B70FD9F}" srcOrd="4" destOrd="0" presId="urn:microsoft.com/office/officeart/2005/8/layout/lProcess2"/>
    <dgm:cxn modelId="{17408212-AECA-439A-B8F7-DB544DF3BD82}" type="presParOf" srcId="{7465D11F-1C63-40D4-AA41-1E561077EFB6}" destId="{AB9D9116-092E-468C-BB44-35A859F3A8F1}" srcOrd="5" destOrd="0" presId="urn:microsoft.com/office/officeart/2005/8/layout/lProcess2"/>
    <dgm:cxn modelId="{D8DD2286-E027-4093-B559-50D37378914E}" type="presParOf" srcId="{7465D11F-1C63-40D4-AA41-1E561077EFB6}" destId="{914C91AF-5144-4CD8-BB50-3D656EB2F02E}" srcOrd="6" destOrd="0" presId="urn:microsoft.com/office/officeart/2005/8/layout/lProcess2"/>
    <dgm:cxn modelId="{9DB149EF-624B-47A7-87FB-6E86A832FDB6}" type="presParOf" srcId="{F72AE9B1-1937-439D-98E6-AFA1113FF9A4}" destId="{7A576EF9-87AF-46FB-A675-7B69DBA92968}" srcOrd="5" destOrd="0" presId="urn:microsoft.com/office/officeart/2005/8/layout/lProcess2"/>
    <dgm:cxn modelId="{9C13F07A-9CD3-4A69-8762-D049ABFC9AE6}" type="presParOf" srcId="{F72AE9B1-1937-439D-98E6-AFA1113FF9A4}" destId="{5AC5186C-9A44-4CAB-BF99-7C7CA289BDCA}" srcOrd="6" destOrd="0" presId="urn:microsoft.com/office/officeart/2005/8/layout/lProcess2"/>
    <dgm:cxn modelId="{54A30332-597B-4B57-99E6-3F97C620F65C}" type="presParOf" srcId="{5AC5186C-9A44-4CAB-BF99-7C7CA289BDCA}" destId="{D1611D39-1B3F-4533-90A4-DB285DB2FD4D}" srcOrd="0" destOrd="0" presId="urn:microsoft.com/office/officeart/2005/8/layout/lProcess2"/>
    <dgm:cxn modelId="{4BD87EF6-DEF2-4B23-9E0F-D1DC1BED31B6}" type="presParOf" srcId="{5AC5186C-9A44-4CAB-BF99-7C7CA289BDCA}" destId="{4D6F9E30-696E-4B21-ADD1-B265B7D4CFE1}" srcOrd="1" destOrd="0" presId="urn:microsoft.com/office/officeart/2005/8/layout/lProcess2"/>
    <dgm:cxn modelId="{BF97277A-C9D5-43FE-A929-039A308164AF}" type="presParOf" srcId="{5AC5186C-9A44-4CAB-BF99-7C7CA289BDCA}" destId="{810F20EC-6E12-4335-BD68-B2A9587F91DD}" srcOrd="2" destOrd="0" presId="urn:microsoft.com/office/officeart/2005/8/layout/lProcess2"/>
    <dgm:cxn modelId="{DEEC524C-C32A-48AC-974D-CAB7B35CCFBF}" type="presParOf" srcId="{810F20EC-6E12-4335-BD68-B2A9587F91DD}" destId="{3F13C579-34F9-44FC-AF17-1D1C33CEA472}" srcOrd="0" destOrd="0" presId="urn:microsoft.com/office/officeart/2005/8/layout/lProcess2"/>
    <dgm:cxn modelId="{0B86112D-F4A7-4695-B357-C9BFA41551C8}" type="presParOf" srcId="{3F13C579-34F9-44FC-AF17-1D1C33CEA472}" destId="{A91E8F6B-5B45-4536-8769-F03A5C6F4A65}" srcOrd="0" destOrd="0" presId="urn:microsoft.com/office/officeart/2005/8/layout/lProcess2"/>
    <dgm:cxn modelId="{846AEBBE-15DF-4324-8D34-9762BD5AC4A8}" type="presParOf" srcId="{3F13C579-34F9-44FC-AF17-1D1C33CEA472}" destId="{BE7A1DCC-0F39-427E-9DEB-D21C84C53D0B}" srcOrd="1" destOrd="0" presId="urn:microsoft.com/office/officeart/2005/8/layout/lProcess2"/>
    <dgm:cxn modelId="{D5CE69E9-60DF-4C32-9179-50686CBBBE07}" type="presParOf" srcId="{3F13C579-34F9-44FC-AF17-1D1C33CEA472}" destId="{D41F86C2-7F71-4D2B-A63B-8042564A34FE}" srcOrd="2" destOrd="0" presId="urn:microsoft.com/office/officeart/2005/8/layout/lProcess2"/>
    <dgm:cxn modelId="{8CE184B1-3D1C-4D56-A4C9-74FA35465C69}" type="presParOf" srcId="{3F13C579-34F9-44FC-AF17-1D1C33CEA472}" destId="{C239FE0A-E4B1-4700-9D4E-C564F845106C}" srcOrd="3" destOrd="0" presId="urn:microsoft.com/office/officeart/2005/8/layout/lProcess2"/>
    <dgm:cxn modelId="{57DA42A0-1BFF-49FF-8E15-FF595A37B7F2}" type="presParOf" srcId="{3F13C579-34F9-44FC-AF17-1D1C33CEA472}" destId="{A9E5E1B1-EFA3-4676-A72F-DEA2BC95BE58}" srcOrd="4" destOrd="0" presId="urn:microsoft.com/office/officeart/2005/8/layout/lProcess2"/>
    <dgm:cxn modelId="{B20F28CE-01AF-4B06-ABBA-9028EF1CEBA3}" type="presParOf" srcId="{3F13C579-34F9-44FC-AF17-1D1C33CEA472}" destId="{928D6056-855E-4D39-8201-1AD17BCC926F}" srcOrd="5" destOrd="0" presId="urn:microsoft.com/office/officeart/2005/8/layout/lProcess2"/>
    <dgm:cxn modelId="{EB2E8844-105A-4A5B-A200-497B3E31D87A}" type="presParOf" srcId="{3F13C579-34F9-44FC-AF17-1D1C33CEA472}" destId="{1F474679-951C-46CD-B10A-AD8009DBB306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EECD90A-AF20-4BF3-BFE1-137643F159E4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2FEF181-0824-49B4-BD9F-0CCBB1FFED25}">
      <dgm:prSet phldrT="[Text]"/>
      <dgm:spPr/>
      <dgm:t>
        <a:bodyPr/>
        <a:lstStyle/>
        <a:p>
          <a:r>
            <a:rPr lang="bs-Latn-BA" dirty="0" smtClean="0"/>
            <a:t>Industrial projects</a:t>
          </a:r>
          <a:endParaRPr lang="en-GB" dirty="0"/>
        </a:p>
      </dgm:t>
    </dgm:pt>
    <dgm:pt modelId="{BCD7A945-2FB2-4795-97D3-80C34F453982}" type="parTrans" cxnId="{DAA4E431-D395-4AEB-865D-70431DA4AE63}">
      <dgm:prSet/>
      <dgm:spPr/>
      <dgm:t>
        <a:bodyPr/>
        <a:lstStyle/>
        <a:p>
          <a:endParaRPr lang="en-GB"/>
        </a:p>
      </dgm:t>
    </dgm:pt>
    <dgm:pt modelId="{11694564-A5DE-4C4B-A5CE-FDD82B4F62CF}" type="sibTrans" cxnId="{DAA4E431-D395-4AEB-865D-70431DA4AE63}">
      <dgm:prSet/>
      <dgm:spPr/>
      <dgm:t>
        <a:bodyPr/>
        <a:lstStyle/>
        <a:p>
          <a:endParaRPr lang="en-GB"/>
        </a:p>
      </dgm:t>
    </dgm:pt>
    <dgm:pt modelId="{D338D153-3328-426E-AC70-A5E274DFEA72}">
      <dgm:prSet phldrT="[Text]"/>
      <dgm:spPr/>
      <dgm:t>
        <a:bodyPr/>
        <a:lstStyle/>
        <a:p>
          <a:r>
            <a:rPr lang="bs-Latn-BA" dirty="0" smtClean="0"/>
            <a:t>Mobility projects</a:t>
          </a:r>
          <a:endParaRPr lang="en-GB" dirty="0"/>
        </a:p>
      </dgm:t>
    </dgm:pt>
    <dgm:pt modelId="{511B59EC-5A21-4180-9ACA-931BBDC1EC1D}" type="parTrans" cxnId="{68D19C43-69C4-44A3-9AFB-7272E6E34EF2}">
      <dgm:prSet/>
      <dgm:spPr/>
      <dgm:t>
        <a:bodyPr/>
        <a:lstStyle/>
        <a:p>
          <a:endParaRPr lang="en-GB"/>
        </a:p>
      </dgm:t>
    </dgm:pt>
    <dgm:pt modelId="{1642C86F-5371-4B28-A57B-5C5686AFD779}" type="sibTrans" cxnId="{68D19C43-69C4-44A3-9AFB-7272E6E34EF2}">
      <dgm:prSet/>
      <dgm:spPr/>
      <dgm:t>
        <a:bodyPr/>
        <a:lstStyle/>
        <a:p>
          <a:endParaRPr lang="en-GB"/>
        </a:p>
      </dgm:t>
    </dgm:pt>
    <dgm:pt modelId="{CF51C78E-8ED0-412C-9330-3A83632E29D9}">
      <dgm:prSet phldrT="[Text]"/>
      <dgm:spPr/>
      <dgm:t>
        <a:bodyPr/>
        <a:lstStyle/>
        <a:p>
          <a:r>
            <a:rPr lang="bs-Latn-BA" dirty="0" smtClean="0"/>
            <a:t>Multilateral projects</a:t>
          </a:r>
          <a:endParaRPr lang="en-GB" dirty="0"/>
        </a:p>
      </dgm:t>
    </dgm:pt>
    <dgm:pt modelId="{3B4DCE4C-4602-4956-B3A8-6A8B552A751C}" type="parTrans" cxnId="{474B7B4A-8A15-42AC-992B-9D29E25E1AD4}">
      <dgm:prSet/>
      <dgm:spPr/>
      <dgm:t>
        <a:bodyPr/>
        <a:lstStyle/>
        <a:p>
          <a:endParaRPr lang="en-GB"/>
        </a:p>
      </dgm:t>
    </dgm:pt>
    <dgm:pt modelId="{8E4A84E9-6CA0-48DD-90EA-459B50912B77}" type="sibTrans" cxnId="{474B7B4A-8A15-42AC-992B-9D29E25E1AD4}">
      <dgm:prSet/>
      <dgm:spPr/>
      <dgm:t>
        <a:bodyPr/>
        <a:lstStyle/>
        <a:p>
          <a:endParaRPr lang="en-GB"/>
        </a:p>
      </dgm:t>
    </dgm:pt>
    <dgm:pt modelId="{C599A02C-6128-4A33-A568-4206B242DA86}">
      <dgm:prSet phldrT="[Text]"/>
      <dgm:spPr/>
      <dgm:t>
        <a:bodyPr/>
        <a:lstStyle/>
        <a:p>
          <a:r>
            <a:rPr lang="bs-Latn-BA" dirty="0" smtClean="0"/>
            <a:t>Bilateral projects</a:t>
          </a:r>
          <a:endParaRPr lang="en-GB" dirty="0"/>
        </a:p>
      </dgm:t>
    </dgm:pt>
    <dgm:pt modelId="{A0443192-5502-4562-9F06-5B4F7B406BF0}" type="sibTrans" cxnId="{D67A02C7-FC47-4EAE-8BA4-303BE8D73A9D}">
      <dgm:prSet/>
      <dgm:spPr/>
      <dgm:t>
        <a:bodyPr/>
        <a:lstStyle/>
        <a:p>
          <a:endParaRPr lang="en-GB"/>
        </a:p>
      </dgm:t>
    </dgm:pt>
    <dgm:pt modelId="{4F85A25B-7FDF-4AEC-97B2-C1EBD72350C4}" type="parTrans" cxnId="{D67A02C7-FC47-4EAE-8BA4-303BE8D73A9D}">
      <dgm:prSet/>
      <dgm:spPr/>
      <dgm:t>
        <a:bodyPr/>
        <a:lstStyle/>
        <a:p>
          <a:endParaRPr lang="en-GB"/>
        </a:p>
      </dgm:t>
    </dgm:pt>
    <dgm:pt modelId="{F72AE9B1-1937-439D-98E6-AFA1113FF9A4}" type="pres">
      <dgm:prSet presAssocID="{BEECD90A-AF20-4BF3-BFE1-137643F159E4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5DDEFEA2-3684-40E5-9124-5FFD59660B9E}" type="pres">
      <dgm:prSet presAssocID="{72FEF181-0824-49B4-BD9F-0CCBB1FFED25}" presName="compNode" presStyleCnt="0"/>
      <dgm:spPr/>
    </dgm:pt>
    <dgm:pt modelId="{54514750-0F5E-4BC8-80A1-4778DC64FF69}" type="pres">
      <dgm:prSet presAssocID="{72FEF181-0824-49B4-BD9F-0CCBB1FFED25}" presName="aNode" presStyleLbl="bgShp" presStyleIdx="0" presStyleCnt="4"/>
      <dgm:spPr/>
      <dgm:t>
        <a:bodyPr/>
        <a:lstStyle/>
        <a:p>
          <a:endParaRPr lang="en-GB"/>
        </a:p>
      </dgm:t>
    </dgm:pt>
    <dgm:pt modelId="{722C82E0-4F30-47F8-8C1B-C1DF54F019D2}" type="pres">
      <dgm:prSet presAssocID="{72FEF181-0824-49B4-BD9F-0CCBB1FFED25}" presName="textNode" presStyleLbl="bgShp" presStyleIdx="0" presStyleCnt="4"/>
      <dgm:spPr/>
      <dgm:t>
        <a:bodyPr/>
        <a:lstStyle/>
        <a:p>
          <a:endParaRPr lang="en-GB"/>
        </a:p>
      </dgm:t>
    </dgm:pt>
    <dgm:pt modelId="{E8A4B3FA-5DCE-43AE-AE3F-C5FAB4A871C6}" type="pres">
      <dgm:prSet presAssocID="{72FEF181-0824-49B4-BD9F-0CCBB1FFED25}" presName="compChildNode" presStyleCnt="0"/>
      <dgm:spPr/>
    </dgm:pt>
    <dgm:pt modelId="{BF54F0CE-A4BC-4B91-A66F-54ABC35B7F38}" type="pres">
      <dgm:prSet presAssocID="{72FEF181-0824-49B4-BD9F-0CCBB1FFED25}" presName="theInnerList" presStyleCnt="0"/>
      <dgm:spPr/>
    </dgm:pt>
    <dgm:pt modelId="{852E4945-806A-43D5-A5AE-16A0D6BA216E}" type="pres">
      <dgm:prSet presAssocID="{72FEF181-0824-49B4-BD9F-0CCBB1FFED25}" presName="aSpace" presStyleCnt="0"/>
      <dgm:spPr/>
    </dgm:pt>
    <dgm:pt modelId="{8EA0D565-5E8F-46EE-9E3F-7BF6A25D9977}" type="pres">
      <dgm:prSet presAssocID="{D338D153-3328-426E-AC70-A5E274DFEA72}" presName="compNode" presStyleCnt="0"/>
      <dgm:spPr/>
    </dgm:pt>
    <dgm:pt modelId="{BB312419-6F7A-4362-A676-1618ABF6674F}" type="pres">
      <dgm:prSet presAssocID="{D338D153-3328-426E-AC70-A5E274DFEA72}" presName="aNode" presStyleLbl="bgShp" presStyleIdx="1" presStyleCnt="4"/>
      <dgm:spPr/>
      <dgm:t>
        <a:bodyPr/>
        <a:lstStyle/>
        <a:p>
          <a:endParaRPr lang="en-GB"/>
        </a:p>
      </dgm:t>
    </dgm:pt>
    <dgm:pt modelId="{9B87F827-6EBC-434D-8EA6-C7DF552ACF74}" type="pres">
      <dgm:prSet presAssocID="{D338D153-3328-426E-AC70-A5E274DFEA72}" presName="textNode" presStyleLbl="bgShp" presStyleIdx="1" presStyleCnt="4"/>
      <dgm:spPr/>
      <dgm:t>
        <a:bodyPr/>
        <a:lstStyle/>
        <a:p>
          <a:endParaRPr lang="en-GB"/>
        </a:p>
      </dgm:t>
    </dgm:pt>
    <dgm:pt modelId="{B63542FA-2B99-45ED-8BC3-706DCAEAA59E}" type="pres">
      <dgm:prSet presAssocID="{D338D153-3328-426E-AC70-A5E274DFEA72}" presName="compChildNode" presStyleCnt="0"/>
      <dgm:spPr/>
    </dgm:pt>
    <dgm:pt modelId="{473D1BE2-10BE-4304-9411-70811AF3BFC3}" type="pres">
      <dgm:prSet presAssocID="{D338D153-3328-426E-AC70-A5E274DFEA72}" presName="theInnerList" presStyleCnt="0"/>
      <dgm:spPr/>
    </dgm:pt>
    <dgm:pt modelId="{8A841196-662F-477B-948F-963B74D421E9}" type="pres">
      <dgm:prSet presAssocID="{D338D153-3328-426E-AC70-A5E274DFEA72}" presName="aSpace" presStyleCnt="0"/>
      <dgm:spPr/>
    </dgm:pt>
    <dgm:pt modelId="{34D2B886-6B49-43EE-85BC-2B5E90AED4FA}" type="pres">
      <dgm:prSet presAssocID="{C599A02C-6128-4A33-A568-4206B242DA86}" presName="compNode" presStyleCnt="0"/>
      <dgm:spPr/>
    </dgm:pt>
    <dgm:pt modelId="{3236C5D3-DD7A-4BE6-B3A3-7226F5719DE5}" type="pres">
      <dgm:prSet presAssocID="{C599A02C-6128-4A33-A568-4206B242DA86}" presName="aNode" presStyleLbl="bgShp" presStyleIdx="2" presStyleCnt="4"/>
      <dgm:spPr/>
      <dgm:t>
        <a:bodyPr/>
        <a:lstStyle/>
        <a:p>
          <a:endParaRPr lang="en-GB"/>
        </a:p>
      </dgm:t>
    </dgm:pt>
    <dgm:pt modelId="{4E666112-D366-4D4F-84E0-FC1B53917784}" type="pres">
      <dgm:prSet presAssocID="{C599A02C-6128-4A33-A568-4206B242DA86}" presName="textNode" presStyleLbl="bgShp" presStyleIdx="2" presStyleCnt="4"/>
      <dgm:spPr/>
      <dgm:t>
        <a:bodyPr/>
        <a:lstStyle/>
        <a:p>
          <a:endParaRPr lang="en-GB"/>
        </a:p>
      </dgm:t>
    </dgm:pt>
    <dgm:pt modelId="{BD1F22AB-3443-4B03-9F8D-400DF1D4D406}" type="pres">
      <dgm:prSet presAssocID="{C599A02C-6128-4A33-A568-4206B242DA86}" presName="compChildNode" presStyleCnt="0"/>
      <dgm:spPr/>
    </dgm:pt>
    <dgm:pt modelId="{7465D11F-1C63-40D4-AA41-1E561077EFB6}" type="pres">
      <dgm:prSet presAssocID="{C599A02C-6128-4A33-A568-4206B242DA86}" presName="theInnerList" presStyleCnt="0"/>
      <dgm:spPr/>
    </dgm:pt>
    <dgm:pt modelId="{7A576EF9-87AF-46FB-A675-7B69DBA92968}" type="pres">
      <dgm:prSet presAssocID="{C599A02C-6128-4A33-A568-4206B242DA86}" presName="aSpace" presStyleCnt="0"/>
      <dgm:spPr/>
    </dgm:pt>
    <dgm:pt modelId="{5AC5186C-9A44-4CAB-BF99-7C7CA289BDCA}" type="pres">
      <dgm:prSet presAssocID="{CF51C78E-8ED0-412C-9330-3A83632E29D9}" presName="compNode" presStyleCnt="0"/>
      <dgm:spPr/>
    </dgm:pt>
    <dgm:pt modelId="{D1611D39-1B3F-4533-90A4-DB285DB2FD4D}" type="pres">
      <dgm:prSet presAssocID="{CF51C78E-8ED0-412C-9330-3A83632E29D9}" presName="aNode" presStyleLbl="bgShp" presStyleIdx="3" presStyleCnt="4"/>
      <dgm:spPr/>
      <dgm:t>
        <a:bodyPr/>
        <a:lstStyle/>
        <a:p>
          <a:endParaRPr lang="en-GB"/>
        </a:p>
      </dgm:t>
    </dgm:pt>
    <dgm:pt modelId="{4D6F9E30-696E-4B21-ADD1-B265B7D4CFE1}" type="pres">
      <dgm:prSet presAssocID="{CF51C78E-8ED0-412C-9330-3A83632E29D9}" presName="textNode" presStyleLbl="bgShp" presStyleIdx="3" presStyleCnt="4"/>
      <dgm:spPr/>
      <dgm:t>
        <a:bodyPr/>
        <a:lstStyle/>
        <a:p>
          <a:endParaRPr lang="en-GB"/>
        </a:p>
      </dgm:t>
    </dgm:pt>
    <dgm:pt modelId="{810F20EC-6E12-4335-BD68-B2A9587F91DD}" type="pres">
      <dgm:prSet presAssocID="{CF51C78E-8ED0-412C-9330-3A83632E29D9}" presName="compChildNode" presStyleCnt="0"/>
      <dgm:spPr/>
    </dgm:pt>
    <dgm:pt modelId="{3F13C579-34F9-44FC-AF17-1D1C33CEA472}" type="pres">
      <dgm:prSet presAssocID="{CF51C78E-8ED0-412C-9330-3A83632E29D9}" presName="theInnerList" presStyleCnt="0"/>
      <dgm:spPr/>
    </dgm:pt>
  </dgm:ptLst>
  <dgm:cxnLst>
    <dgm:cxn modelId="{D67A02C7-FC47-4EAE-8BA4-303BE8D73A9D}" srcId="{BEECD90A-AF20-4BF3-BFE1-137643F159E4}" destId="{C599A02C-6128-4A33-A568-4206B242DA86}" srcOrd="2" destOrd="0" parTransId="{4F85A25B-7FDF-4AEC-97B2-C1EBD72350C4}" sibTransId="{A0443192-5502-4562-9F06-5B4F7B406BF0}"/>
    <dgm:cxn modelId="{936997F4-0195-4B19-B35A-F07972C9AFB6}" type="presOf" srcId="{C599A02C-6128-4A33-A568-4206B242DA86}" destId="{4E666112-D366-4D4F-84E0-FC1B53917784}" srcOrd="1" destOrd="0" presId="urn:microsoft.com/office/officeart/2005/8/layout/lProcess2"/>
    <dgm:cxn modelId="{F75C80EA-DB19-46BE-A07B-592B4829E043}" type="presOf" srcId="{72FEF181-0824-49B4-BD9F-0CCBB1FFED25}" destId="{722C82E0-4F30-47F8-8C1B-C1DF54F019D2}" srcOrd="1" destOrd="0" presId="urn:microsoft.com/office/officeart/2005/8/layout/lProcess2"/>
    <dgm:cxn modelId="{0CBA4E1F-05DA-4892-9CD9-9D7C5D83BA85}" type="presOf" srcId="{D338D153-3328-426E-AC70-A5E274DFEA72}" destId="{9B87F827-6EBC-434D-8EA6-C7DF552ACF74}" srcOrd="1" destOrd="0" presId="urn:microsoft.com/office/officeart/2005/8/layout/lProcess2"/>
    <dgm:cxn modelId="{DAA4E431-D395-4AEB-865D-70431DA4AE63}" srcId="{BEECD90A-AF20-4BF3-BFE1-137643F159E4}" destId="{72FEF181-0824-49B4-BD9F-0CCBB1FFED25}" srcOrd="0" destOrd="0" parTransId="{BCD7A945-2FB2-4795-97D3-80C34F453982}" sibTransId="{11694564-A5DE-4C4B-A5CE-FDD82B4F62CF}"/>
    <dgm:cxn modelId="{9B31ACC2-0748-4287-8D7A-EF38BC599CD7}" type="presOf" srcId="{CF51C78E-8ED0-412C-9330-3A83632E29D9}" destId="{D1611D39-1B3F-4533-90A4-DB285DB2FD4D}" srcOrd="0" destOrd="0" presId="urn:microsoft.com/office/officeart/2005/8/layout/lProcess2"/>
    <dgm:cxn modelId="{9A562DB1-D135-4C8B-908D-271CD5564E91}" type="presOf" srcId="{C599A02C-6128-4A33-A568-4206B242DA86}" destId="{3236C5D3-DD7A-4BE6-B3A3-7226F5719DE5}" srcOrd="0" destOrd="0" presId="urn:microsoft.com/office/officeart/2005/8/layout/lProcess2"/>
    <dgm:cxn modelId="{68D19C43-69C4-44A3-9AFB-7272E6E34EF2}" srcId="{BEECD90A-AF20-4BF3-BFE1-137643F159E4}" destId="{D338D153-3328-426E-AC70-A5E274DFEA72}" srcOrd="1" destOrd="0" parTransId="{511B59EC-5A21-4180-9ACA-931BBDC1EC1D}" sibTransId="{1642C86F-5371-4B28-A57B-5C5686AFD779}"/>
    <dgm:cxn modelId="{74EBC4B8-54F6-4F6D-A9A6-4B2C88EBE033}" type="presOf" srcId="{72FEF181-0824-49B4-BD9F-0CCBB1FFED25}" destId="{54514750-0F5E-4BC8-80A1-4778DC64FF69}" srcOrd="0" destOrd="0" presId="urn:microsoft.com/office/officeart/2005/8/layout/lProcess2"/>
    <dgm:cxn modelId="{3E2CFFCD-E41E-4144-A2EB-DF75BA0403E8}" type="presOf" srcId="{CF51C78E-8ED0-412C-9330-3A83632E29D9}" destId="{4D6F9E30-696E-4B21-ADD1-B265B7D4CFE1}" srcOrd="1" destOrd="0" presId="urn:microsoft.com/office/officeart/2005/8/layout/lProcess2"/>
    <dgm:cxn modelId="{E08986A2-E929-4A2D-A918-E523F67D1D63}" type="presOf" srcId="{D338D153-3328-426E-AC70-A5E274DFEA72}" destId="{BB312419-6F7A-4362-A676-1618ABF6674F}" srcOrd="0" destOrd="0" presId="urn:microsoft.com/office/officeart/2005/8/layout/lProcess2"/>
    <dgm:cxn modelId="{474B7B4A-8A15-42AC-992B-9D29E25E1AD4}" srcId="{BEECD90A-AF20-4BF3-BFE1-137643F159E4}" destId="{CF51C78E-8ED0-412C-9330-3A83632E29D9}" srcOrd="3" destOrd="0" parTransId="{3B4DCE4C-4602-4956-B3A8-6A8B552A751C}" sibTransId="{8E4A84E9-6CA0-48DD-90EA-459B50912B77}"/>
    <dgm:cxn modelId="{151CFA76-9DEF-4C97-A96B-FD83CD35936A}" type="presOf" srcId="{BEECD90A-AF20-4BF3-BFE1-137643F159E4}" destId="{F72AE9B1-1937-439D-98E6-AFA1113FF9A4}" srcOrd="0" destOrd="0" presId="urn:microsoft.com/office/officeart/2005/8/layout/lProcess2"/>
    <dgm:cxn modelId="{6749C0B9-D056-4D12-886D-69F41F6C926F}" type="presParOf" srcId="{F72AE9B1-1937-439D-98E6-AFA1113FF9A4}" destId="{5DDEFEA2-3684-40E5-9124-5FFD59660B9E}" srcOrd="0" destOrd="0" presId="urn:microsoft.com/office/officeart/2005/8/layout/lProcess2"/>
    <dgm:cxn modelId="{E74DF740-5AD5-45A2-88AD-E687D9959919}" type="presParOf" srcId="{5DDEFEA2-3684-40E5-9124-5FFD59660B9E}" destId="{54514750-0F5E-4BC8-80A1-4778DC64FF69}" srcOrd="0" destOrd="0" presId="urn:microsoft.com/office/officeart/2005/8/layout/lProcess2"/>
    <dgm:cxn modelId="{100C1F98-E715-4D8D-B14C-862638FEC659}" type="presParOf" srcId="{5DDEFEA2-3684-40E5-9124-5FFD59660B9E}" destId="{722C82E0-4F30-47F8-8C1B-C1DF54F019D2}" srcOrd="1" destOrd="0" presId="urn:microsoft.com/office/officeart/2005/8/layout/lProcess2"/>
    <dgm:cxn modelId="{3764598B-A735-4885-AD21-A439A3DAB4C6}" type="presParOf" srcId="{5DDEFEA2-3684-40E5-9124-5FFD59660B9E}" destId="{E8A4B3FA-5DCE-43AE-AE3F-C5FAB4A871C6}" srcOrd="2" destOrd="0" presId="urn:microsoft.com/office/officeart/2005/8/layout/lProcess2"/>
    <dgm:cxn modelId="{4F8DE5D2-3207-4FCB-A59A-0738439F1B79}" type="presParOf" srcId="{E8A4B3FA-5DCE-43AE-AE3F-C5FAB4A871C6}" destId="{BF54F0CE-A4BC-4B91-A66F-54ABC35B7F38}" srcOrd="0" destOrd="0" presId="urn:microsoft.com/office/officeart/2005/8/layout/lProcess2"/>
    <dgm:cxn modelId="{9EBC51B2-1B66-43BA-B234-DC59C515C9FB}" type="presParOf" srcId="{F72AE9B1-1937-439D-98E6-AFA1113FF9A4}" destId="{852E4945-806A-43D5-A5AE-16A0D6BA216E}" srcOrd="1" destOrd="0" presId="urn:microsoft.com/office/officeart/2005/8/layout/lProcess2"/>
    <dgm:cxn modelId="{5ACDBE0C-5D9E-4000-8BA7-836ACF6AD1B9}" type="presParOf" srcId="{F72AE9B1-1937-439D-98E6-AFA1113FF9A4}" destId="{8EA0D565-5E8F-46EE-9E3F-7BF6A25D9977}" srcOrd="2" destOrd="0" presId="urn:microsoft.com/office/officeart/2005/8/layout/lProcess2"/>
    <dgm:cxn modelId="{098F6412-C868-4634-8676-7F62D05E571C}" type="presParOf" srcId="{8EA0D565-5E8F-46EE-9E3F-7BF6A25D9977}" destId="{BB312419-6F7A-4362-A676-1618ABF6674F}" srcOrd="0" destOrd="0" presId="urn:microsoft.com/office/officeart/2005/8/layout/lProcess2"/>
    <dgm:cxn modelId="{5BF879B5-720B-4167-A16A-DB31A18EC06F}" type="presParOf" srcId="{8EA0D565-5E8F-46EE-9E3F-7BF6A25D9977}" destId="{9B87F827-6EBC-434D-8EA6-C7DF552ACF74}" srcOrd="1" destOrd="0" presId="urn:microsoft.com/office/officeart/2005/8/layout/lProcess2"/>
    <dgm:cxn modelId="{895D0258-4860-4B6F-ACC9-1A9FA1234619}" type="presParOf" srcId="{8EA0D565-5E8F-46EE-9E3F-7BF6A25D9977}" destId="{B63542FA-2B99-45ED-8BC3-706DCAEAA59E}" srcOrd="2" destOrd="0" presId="urn:microsoft.com/office/officeart/2005/8/layout/lProcess2"/>
    <dgm:cxn modelId="{F4F0FDF7-E64C-43E0-8257-EA190746630C}" type="presParOf" srcId="{B63542FA-2B99-45ED-8BC3-706DCAEAA59E}" destId="{473D1BE2-10BE-4304-9411-70811AF3BFC3}" srcOrd="0" destOrd="0" presId="urn:microsoft.com/office/officeart/2005/8/layout/lProcess2"/>
    <dgm:cxn modelId="{26B74516-4A5B-4CDD-9E57-499F3A0E0F1D}" type="presParOf" srcId="{F72AE9B1-1937-439D-98E6-AFA1113FF9A4}" destId="{8A841196-662F-477B-948F-963B74D421E9}" srcOrd="3" destOrd="0" presId="urn:microsoft.com/office/officeart/2005/8/layout/lProcess2"/>
    <dgm:cxn modelId="{740968AD-928C-47CC-B15A-21AA2A69A926}" type="presParOf" srcId="{F72AE9B1-1937-439D-98E6-AFA1113FF9A4}" destId="{34D2B886-6B49-43EE-85BC-2B5E90AED4FA}" srcOrd="4" destOrd="0" presId="urn:microsoft.com/office/officeart/2005/8/layout/lProcess2"/>
    <dgm:cxn modelId="{209237B8-38D6-4AAC-8FC5-D2C3BC21C042}" type="presParOf" srcId="{34D2B886-6B49-43EE-85BC-2B5E90AED4FA}" destId="{3236C5D3-DD7A-4BE6-B3A3-7226F5719DE5}" srcOrd="0" destOrd="0" presId="urn:microsoft.com/office/officeart/2005/8/layout/lProcess2"/>
    <dgm:cxn modelId="{F07A4C93-3833-4AB0-B71C-AB0650C5DB36}" type="presParOf" srcId="{34D2B886-6B49-43EE-85BC-2B5E90AED4FA}" destId="{4E666112-D366-4D4F-84E0-FC1B53917784}" srcOrd="1" destOrd="0" presId="urn:microsoft.com/office/officeart/2005/8/layout/lProcess2"/>
    <dgm:cxn modelId="{96C95DF2-AA9E-4343-BEEC-C13C7681507E}" type="presParOf" srcId="{34D2B886-6B49-43EE-85BC-2B5E90AED4FA}" destId="{BD1F22AB-3443-4B03-9F8D-400DF1D4D406}" srcOrd="2" destOrd="0" presId="urn:microsoft.com/office/officeart/2005/8/layout/lProcess2"/>
    <dgm:cxn modelId="{CDEB7006-0BAE-4F59-B468-5B05BE6BFC9B}" type="presParOf" srcId="{BD1F22AB-3443-4B03-9F8D-400DF1D4D406}" destId="{7465D11F-1C63-40D4-AA41-1E561077EFB6}" srcOrd="0" destOrd="0" presId="urn:microsoft.com/office/officeart/2005/8/layout/lProcess2"/>
    <dgm:cxn modelId="{238682D9-8C94-4DB8-B316-97CB76723C8A}" type="presParOf" srcId="{F72AE9B1-1937-439D-98E6-AFA1113FF9A4}" destId="{7A576EF9-87AF-46FB-A675-7B69DBA92968}" srcOrd="5" destOrd="0" presId="urn:microsoft.com/office/officeart/2005/8/layout/lProcess2"/>
    <dgm:cxn modelId="{D25C171C-DA22-4EF6-BA64-DE73B43D5F5A}" type="presParOf" srcId="{F72AE9B1-1937-439D-98E6-AFA1113FF9A4}" destId="{5AC5186C-9A44-4CAB-BF99-7C7CA289BDCA}" srcOrd="6" destOrd="0" presId="urn:microsoft.com/office/officeart/2005/8/layout/lProcess2"/>
    <dgm:cxn modelId="{9E00D4FF-BE35-4108-BF21-15248EB69703}" type="presParOf" srcId="{5AC5186C-9A44-4CAB-BF99-7C7CA289BDCA}" destId="{D1611D39-1B3F-4533-90A4-DB285DB2FD4D}" srcOrd="0" destOrd="0" presId="urn:microsoft.com/office/officeart/2005/8/layout/lProcess2"/>
    <dgm:cxn modelId="{6A0CB03C-BB2D-472E-9B36-09C5704AEA1C}" type="presParOf" srcId="{5AC5186C-9A44-4CAB-BF99-7C7CA289BDCA}" destId="{4D6F9E30-696E-4B21-ADD1-B265B7D4CFE1}" srcOrd="1" destOrd="0" presId="urn:microsoft.com/office/officeart/2005/8/layout/lProcess2"/>
    <dgm:cxn modelId="{CAC31D28-18BE-4710-9B1A-7996CD3E52E0}" type="presParOf" srcId="{5AC5186C-9A44-4CAB-BF99-7C7CA289BDCA}" destId="{810F20EC-6E12-4335-BD68-B2A9587F91DD}" srcOrd="2" destOrd="0" presId="urn:microsoft.com/office/officeart/2005/8/layout/lProcess2"/>
    <dgm:cxn modelId="{53535C05-F052-4B7D-A3B3-BAD0A058FFD8}" type="presParOf" srcId="{810F20EC-6E12-4335-BD68-B2A9587F91DD}" destId="{3F13C579-34F9-44FC-AF17-1D1C33CEA472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32DFCF1-01D3-4B67-A085-84F243AF65C3}" type="doc">
      <dgm:prSet loTypeId="urn:microsoft.com/office/officeart/2005/8/layout/radial6" loCatId="cycle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bs-Latn-BA"/>
        </a:p>
      </dgm:t>
    </dgm:pt>
    <dgm:pt modelId="{5CB27C43-2CF4-4BF6-BFA3-A762828F1563}">
      <dgm:prSet phldrT="[Text]" custT="1"/>
      <dgm:spPr/>
      <dgm:t>
        <a:bodyPr/>
        <a:lstStyle/>
        <a:p>
          <a:r>
            <a:rPr lang="bs-Latn-BA" sz="2400" b="1" dirty="0" smtClean="0">
              <a:solidFill>
                <a:schemeClr val="bg1"/>
              </a:solidFill>
            </a:rPr>
            <a:t>Applicable to all project proposals</a:t>
          </a:r>
          <a:endParaRPr lang="bs-Latn-BA" sz="2400" b="1" dirty="0">
            <a:solidFill>
              <a:schemeClr val="bg1"/>
            </a:solidFill>
          </a:endParaRPr>
        </a:p>
      </dgm:t>
    </dgm:pt>
    <dgm:pt modelId="{5218EAE2-5666-4DCF-89B8-EBFE1DA8C5C4}" type="parTrans" cxnId="{F01B9992-C1C9-4758-A22B-A7600BEFB0ED}">
      <dgm:prSet/>
      <dgm:spPr/>
      <dgm:t>
        <a:bodyPr/>
        <a:lstStyle/>
        <a:p>
          <a:endParaRPr lang="bs-Latn-BA" sz="1800"/>
        </a:p>
      </dgm:t>
    </dgm:pt>
    <dgm:pt modelId="{768A2316-19C0-495F-8390-4590D14F72FE}" type="sibTrans" cxnId="{F01B9992-C1C9-4758-A22B-A7600BEFB0ED}">
      <dgm:prSet/>
      <dgm:spPr/>
      <dgm:t>
        <a:bodyPr/>
        <a:lstStyle/>
        <a:p>
          <a:endParaRPr lang="bs-Latn-BA" sz="1800"/>
        </a:p>
      </dgm:t>
    </dgm:pt>
    <dgm:pt modelId="{9C2FCCC4-999B-4D85-85CE-BF94D8E72514}">
      <dgm:prSet phldrT="[Text]" custT="1"/>
      <dgm:spPr/>
      <dgm:t>
        <a:bodyPr/>
        <a:lstStyle/>
        <a:p>
          <a:r>
            <a:rPr lang="bs-Latn-BA" sz="1800" dirty="0" smtClean="0"/>
            <a:t>Different programmes</a:t>
          </a:r>
          <a:endParaRPr lang="bs-Latn-BA" sz="1800" dirty="0"/>
        </a:p>
      </dgm:t>
    </dgm:pt>
    <dgm:pt modelId="{7B71D7CB-7892-430E-825B-53CEA130A086}" type="parTrans" cxnId="{59713A76-552E-45C3-98CA-85250334D056}">
      <dgm:prSet/>
      <dgm:spPr/>
      <dgm:t>
        <a:bodyPr/>
        <a:lstStyle/>
        <a:p>
          <a:endParaRPr lang="bs-Latn-BA" sz="1800"/>
        </a:p>
      </dgm:t>
    </dgm:pt>
    <dgm:pt modelId="{980E0B01-4E07-48BF-9F11-15C9D2CBB3A4}" type="sibTrans" cxnId="{59713A76-552E-45C3-98CA-85250334D056}">
      <dgm:prSet/>
      <dgm:spPr/>
      <dgm:t>
        <a:bodyPr/>
        <a:lstStyle/>
        <a:p>
          <a:endParaRPr lang="bs-Latn-BA" sz="1800"/>
        </a:p>
      </dgm:t>
    </dgm:pt>
    <dgm:pt modelId="{FEFC3645-5F60-410D-9054-3E8A29089BB0}">
      <dgm:prSet phldrT="[Text]" custT="1"/>
      <dgm:spPr/>
      <dgm:t>
        <a:bodyPr/>
        <a:lstStyle/>
        <a:p>
          <a:r>
            <a:rPr lang="bs-Latn-BA" sz="1800" dirty="0" smtClean="0"/>
            <a:t>Different subjects/topics</a:t>
          </a:r>
          <a:endParaRPr lang="bs-Latn-BA" sz="1800" dirty="0"/>
        </a:p>
      </dgm:t>
    </dgm:pt>
    <dgm:pt modelId="{F534E411-0DBE-401E-BEF1-9426A270EA72}" type="parTrans" cxnId="{35A8BCB3-1C3D-4C83-8D52-DDB4BBBCDFC3}">
      <dgm:prSet/>
      <dgm:spPr/>
      <dgm:t>
        <a:bodyPr/>
        <a:lstStyle/>
        <a:p>
          <a:endParaRPr lang="bs-Latn-BA" sz="1800"/>
        </a:p>
      </dgm:t>
    </dgm:pt>
    <dgm:pt modelId="{6653D181-97BE-4874-A9FB-6ED18C4BD213}" type="sibTrans" cxnId="{35A8BCB3-1C3D-4C83-8D52-DDB4BBBCDFC3}">
      <dgm:prSet/>
      <dgm:spPr/>
      <dgm:t>
        <a:bodyPr/>
        <a:lstStyle/>
        <a:p>
          <a:endParaRPr lang="bs-Latn-BA" sz="1800"/>
        </a:p>
      </dgm:t>
    </dgm:pt>
    <dgm:pt modelId="{854E12E0-997F-46F0-814B-D269A8599B98}">
      <dgm:prSet phldrT="[Text]" custT="1"/>
      <dgm:spPr/>
      <dgm:t>
        <a:bodyPr/>
        <a:lstStyle/>
        <a:p>
          <a:r>
            <a:rPr lang="bs-Latn-BA" sz="1800" dirty="0" smtClean="0"/>
            <a:t>Different funding sources</a:t>
          </a:r>
          <a:endParaRPr lang="bs-Latn-BA" sz="1800" dirty="0"/>
        </a:p>
      </dgm:t>
    </dgm:pt>
    <dgm:pt modelId="{A8E7219F-D7B0-48A2-B004-5DF940DB6C93}" type="parTrans" cxnId="{CDE30A91-AFC8-4CC6-A02E-AA42C071C029}">
      <dgm:prSet/>
      <dgm:spPr/>
      <dgm:t>
        <a:bodyPr/>
        <a:lstStyle/>
        <a:p>
          <a:endParaRPr lang="bs-Latn-BA" sz="1800"/>
        </a:p>
      </dgm:t>
    </dgm:pt>
    <dgm:pt modelId="{7CFAF1E8-F543-40E6-A8CA-7327A1384431}" type="sibTrans" cxnId="{CDE30A91-AFC8-4CC6-A02E-AA42C071C029}">
      <dgm:prSet/>
      <dgm:spPr/>
      <dgm:t>
        <a:bodyPr/>
        <a:lstStyle/>
        <a:p>
          <a:endParaRPr lang="bs-Latn-BA" sz="1800"/>
        </a:p>
      </dgm:t>
    </dgm:pt>
    <dgm:pt modelId="{43C82A30-CDDA-482B-AA92-E96C955402DD}" type="pres">
      <dgm:prSet presAssocID="{232DFCF1-01D3-4B67-A085-84F243AF65C3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bs-Latn-BA"/>
        </a:p>
      </dgm:t>
    </dgm:pt>
    <dgm:pt modelId="{752FD1DD-03FE-4D31-BF17-925D6394AEF8}" type="pres">
      <dgm:prSet presAssocID="{5CB27C43-2CF4-4BF6-BFA3-A762828F1563}" presName="centerShape" presStyleLbl="node0" presStyleIdx="0" presStyleCnt="1" custScaleX="133274" custScaleY="98724" custLinFactNeighborY="-2878"/>
      <dgm:spPr/>
      <dgm:t>
        <a:bodyPr/>
        <a:lstStyle/>
        <a:p>
          <a:endParaRPr lang="bs-Latn-BA"/>
        </a:p>
      </dgm:t>
    </dgm:pt>
    <dgm:pt modelId="{93ECF52D-E5DE-483F-A0ED-0CD7386541B8}" type="pres">
      <dgm:prSet presAssocID="{9C2FCCC4-999B-4D85-85CE-BF94D8E72514}" presName="node" presStyleLbl="node1" presStyleIdx="0" presStyleCnt="3" custScaleX="138651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BE582C1-498D-46C7-B373-41125231DFFD}" type="pres">
      <dgm:prSet presAssocID="{9C2FCCC4-999B-4D85-85CE-BF94D8E72514}" presName="dummy" presStyleCnt="0"/>
      <dgm:spPr/>
    </dgm:pt>
    <dgm:pt modelId="{7E70BEB3-2305-4DA0-8AA6-A36014FD493E}" type="pres">
      <dgm:prSet presAssocID="{980E0B01-4E07-48BF-9F11-15C9D2CBB3A4}" presName="sibTrans" presStyleLbl="sibTrans2D1" presStyleIdx="0" presStyleCnt="3"/>
      <dgm:spPr/>
      <dgm:t>
        <a:bodyPr/>
        <a:lstStyle/>
        <a:p>
          <a:endParaRPr lang="bs-Latn-BA"/>
        </a:p>
      </dgm:t>
    </dgm:pt>
    <dgm:pt modelId="{C32F998B-463E-48B1-8404-E95E2FEC415C}" type="pres">
      <dgm:prSet presAssocID="{FEFC3645-5F60-410D-9054-3E8A29089BB0}" presName="node" presStyleLbl="node1" presStyleIdx="1" presStyleCnt="3" custScaleX="140814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96C3E234-173A-4223-AA6A-EEAB91301A82}" type="pres">
      <dgm:prSet presAssocID="{FEFC3645-5F60-410D-9054-3E8A29089BB0}" presName="dummy" presStyleCnt="0"/>
      <dgm:spPr/>
    </dgm:pt>
    <dgm:pt modelId="{E0F3C737-FA7A-4FAC-BA56-2E72E1B11D32}" type="pres">
      <dgm:prSet presAssocID="{6653D181-97BE-4874-A9FB-6ED18C4BD213}" presName="sibTrans" presStyleLbl="sibTrans2D1" presStyleIdx="1" presStyleCnt="3"/>
      <dgm:spPr/>
      <dgm:t>
        <a:bodyPr/>
        <a:lstStyle/>
        <a:p>
          <a:endParaRPr lang="bs-Latn-BA"/>
        </a:p>
      </dgm:t>
    </dgm:pt>
    <dgm:pt modelId="{5DB18F4B-AC58-4987-B120-244B250560EF}" type="pres">
      <dgm:prSet presAssocID="{854E12E0-997F-46F0-814B-D269A8599B98}" presName="node" presStyleLbl="node1" presStyleIdx="2" presStyleCnt="3" custScaleX="123294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2768FD02-C229-4A6E-9BFD-77086CDD8E3D}" type="pres">
      <dgm:prSet presAssocID="{854E12E0-997F-46F0-814B-D269A8599B98}" presName="dummy" presStyleCnt="0"/>
      <dgm:spPr/>
    </dgm:pt>
    <dgm:pt modelId="{6101C8D0-742B-4249-BDF0-A9C36F7BB995}" type="pres">
      <dgm:prSet presAssocID="{7CFAF1E8-F543-40E6-A8CA-7327A1384431}" presName="sibTrans" presStyleLbl="sibTrans2D1" presStyleIdx="2" presStyleCnt="3"/>
      <dgm:spPr/>
      <dgm:t>
        <a:bodyPr/>
        <a:lstStyle/>
        <a:p>
          <a:endParaRPr lang="bs-Latn-BA"/>
        </a:p>
      </dgm:t>
    </dgm:pt>
  </dgm:ptLst>
  <dgm:cxnLst>
    <dgm:cxn modelId="{59713A76-552E-45C3-98CA-85250334D056}" srcId="{5CB27C43-2CF4-4BF6-BFA3-A762828F1563}" destId="{9C2FCCC4-999B-4D85-85CE-BF94D8E72514}" srcOrd="0" destOrd="0" parTransId="{7B71D7CB-7892-430E-825B-53CEA130A086}" sibTransId="{980E0B01-4E07-48BF-9F11-15C9D2CBB3A4}"/>
    <dgm:cxn modelId="{F01B9992-C1C9-4758-A22B-A7600BEFB0ED}" srcId="{232DFCF1-01D3-4B67-A085-84F243AF65C3}" destId="{5CB27C43-2CF4-4BF6-BFA3-A762828F1563}" srcOrd="0" destOrd="0" parTransId="{5218EAE2-5666-4DCF-89B8-EBFE1DA8C5C4}" sibTransId="{768A2316-19C0-495F-8390-4590D14F72FE}"/>
    <dgm:cxn modelId="{35A8BCB3-1C3D-4C83-8D52-DDB4BBBCDFC3}" srcId="{5CB27C43-2CF4-4BF6-BFA3-A762828F1563}" destId="{FEFC3645-5F60-410D-9054-3E8A29089BB0}" srcOrd="1" destOrd="0" parTransId="{F534E411-0DBE-401E-BEF1-9426A270EA72}" sibTransId="{6653D181-97BE-4874-A9FB-6ED18C4BD213}"/>
    <dgm:cxn modelId="{5CC3945A-25BE-4C46-A81A-F81820FA58CC}" type="presOf" srcId="{FEFC3645-5F60-410D-9054-3E8A29089BB0}" destId="{C32F998B-463E-48B1-8404-E95E2FEC415C}" srcOrd="0" destOrd="0" presId="urn:microsoft.com/office/officeart/2005/8/layout/radial6"/>
    <dgm:cxn modelId="{A39EB05D-10FA-4A8C-9338-FC44D6EDBE20}" type="presOf" srcId="{7CFAF1E8-F543-40E6-A8CA-7327A1384431}" destId="{6101C8D0-742B-4249-BDF0-A9C36F7BB995}" srcOrd="0" destOrd="0" presId="urn:microsoft.com/office/officeart/2005/8/layout/radial6"/>
    <dgm:cxn modelId="{03794CDF-B7C3-4A0B-B085-135DBCA3C26B}" type="presOf" srcId="{9C2FCCC4-999B-4D85-85CE-BF94D8E72514}" destId="{93ECF52D-E5DE-483F-A0ED-0CD7386541B8}" srcOrd="0" destOrd="0" presId="urn:microsoft.com/office/officeart/2005/8/layout/radial6"/>
    <dgm:cxn modelId="{6EB05393-E36B-4356-99F6-706CCA0259A7}" type="presOf" srcId="{854E12E0-997F-46F0-814B-D269A8599B98}" destId="{5DB18F4B-AC58-4987-B120-244B250560EF}" srcOrd="0" destOrd="0" presId="urn:microsoft.com/office/officeart/2005/8/layout/radial6"/>
    <dgm:cxn modelId="{B68DC362-EB9C-4B78-A029-838CE136306C}" type="presOf" srcId="{5CB27C43-2CF4-4BF6-BFA3-A762828F1563}" destId="{752FD1DD-03FE-4D31-BF17-925D6394AEF8}" srcOrd="0" destOrd="0" presId="urn:microsoft.com/office/officeart/2005/8/layout/radial6"/>
    <dgm:cxn modelId="{D50DF598-2D00-48F4-922B-FD6C3C7D9441}" type="presOf" srcId="{980E0B01-4E07-48BF-9F11-15C9D2CBB3A4}" destId="{7E70BEB3-2305-4DA0-8AA6-A36014FD493E}" srcOrd="0" destOrd="0" presId="urn:microsoft.com/office/officeart/2005/8/layout/radial6"/>
    <dgm:cxn modelId="{2ED3A1B4-33F7-429F-9F65-1E273AC460BB}" type="presOf" srcId="{232DFCF1-01D3-4B67-A085-84F243AF65C3}" destId="{43C82A30-CDDA-482B-AA92-E96C955402DD}" srcOrd="0" destOrd="0" presId="urn:microsoft.com/office/officeart/2005/8/layout/radial6"/>
    <dgm:cxn modelId="{0D81F4C6-4BF1-4274-BC03-631FB141C4B5}" type="presOf" srcId="{6653D181-97BE-4874-A9FB-6ED18C4BD213}" destId="{E0F3C737-FA7A-4FAC-BA56-2E72E1B11D32}" srcOrd="0" destOrd="0" presId="urn:microsoft.com/office/officeart/2005/8/layout/radial6"/>
    <dgm:cxn modelId="{CDE30A91-AFC8-4CC6-A02E-AA42C071C029}" srcId="{5CB27C43-2CF4-4BF6-BFA3-A762828F1563}" destId="{854E12E0-997F-46F0-814B-D269A8599B98}" srcOrd="2" destOrd="0" parTransId="{A8E7219F-D7B0-48A2-B004-5DF940DB6C93}" sibTransId="{7CFAF1E8-F543-40E6-A8CA-7327A1384431}"/>
    <dgm:cxn modelId="{58F479B7-0EA2-46FC-8897-20D8288054A2}" type="presParOf" srcId="{43C82A30-CDDA-482B-AA92-E96C955402DD}" destId="{752FD1DD-03FE-4D31-BF17-925D6394AEF8}" srcOrd="0" destOrd="0" presId="urn:microsoft.com/office/officeart/2005/8/layout/radial6"/>
    <dgm:cxn modelId="{0A9A0086-223E-4ABA-A3F3-AF8383C8AC86}" type="presParOf" srcId="{43C82A30-CDDA-482B-AA92-E96C955402DD}" destId="{93ECF52D-E5DE-483F-A0ED-0CD7386541B8}" srcOrd="1" destOrd="0" presId="urn:microsoft.com/office/officeart/2005/8/layout/radial6"/>
    <dgm:cxn modelId="{A26A59BE-1A4A-43AF-BA07-AAB37DD05899}" type="presParOf" srcId="{43C82A30-CDDA-482B-AA92-E96C955402DD}" destId="{CBE582C1-498D-46C7-B373-41125231DFFD}" srcOrd="2" destOrd="0" presId="urn:microsoft.com/office/officeart/2005/8/layout/radial6"/>
    <dgm:cxn modelId="{F95CB768-4FB2-4A3C-AD70-17849F1B9615}" type="presParOf" srcId="{43C82A30-CDDA-482B-AA92-E96C955402DD}" destId="{7E70BEB3-2305-4DA0-8AA6-A36014FD493E}" srcOrd="3" destOrd="0" presId="urn:microsoft.com/office/officeart/2005/8/layout/radial6"/>
    <dgm:cxn modelId="{3EC7B29F-95F7-4C51-9C53-E779844DF4A1}" type="presParOf" srcId="{43C82A30-CDDA-482B-AA92-E96C955402DD}" destId="{C32F998B-463E-48B1-8404-E95E2FEC415C}" srcOrd="4" destOrd="0" presId="urn:microsoft.com/office/officeart/2005/8/layout/radial6"/>
    <dgm:cxn modelId="{2D785CC5-AED2-4CDD-901E-9CF983735C0B}" type="presParOf" srcId="{43C82A30-CDDA-482B-AA92-E96C955402DD}" destId="{96C3E234-173A-4223-AA6A-EEAB91301A82}" srcOrd="5" destOrd="0" presId="urn:microsoft.com/office/officeart/2005/8/layout/radial6"/>
    <dgm:cxn modelId="{D72D6627-C608-41FA-AB7E-D291A373FA7D}" type="presParOf" srcId="{43C82A30-CDDA-482B-AA92-E96C955402DD}" destId="{E0F3C737-FA7A-4FAC-BA56-2E72E1B11D32}" srcOrd="6" destOrd="0" presId="urn:microsoft.com/office/officeart/2005/8/layout/radial6"/>
    <dgm:cxn modelId="{6F52FD41-F748-4170-84D3-AC772C587B87}" type="presParOf" srcId="{43C82A30-CDDA-482B-AA92-E96C955402DD}" destId="{5DB18F4B-AC58-4987-B120-244B250560EF}" srcOrd="7" destOrd="0" presId="urn:microsoft.com/office/officeart/2005/8/layout/radial6"/>
    <dgm:cxn modelId="{559F3CC5-A8A1-4D61-97BE-53FB56D2D797}" type="presParOf" srcId="{43C82A30-CDDA-482B-AA92-E96C955402DD}" destId="{2768FD02-C229-4A6E-9BFD-77086CDD8E3D}" srcOrd="8" destOrd="0" presId="urn:microsoft.com/office/officeart/2005/8/layout/radial6"/>
    <dgm:cxn modelId="{510F4FEC-D84D-4C3E-8D72-7C7B40F5D3ED}" type="presParOf" srcId="{43C82A30-CDDA-482B-AA92-E96C955402DD}" destId="{6101C8D0-742B-4249-BDF0-A9C36F7BB995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D9ADDFB-D004-4052-ACAA-6062D3921EAE}" type="doc">
      <dgm:prSet loTypeId="urn:microsoft.com/office/officeart/2005/8/layout/cycle6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A6A9C5B-6D90-4F4B-A649-D4406A0C6F68}">
      <dgm:prSet phldrT="[Text]" custT="1"/>
      <dgm:spPr/>
      <dgm:t>
        <a:bodyPr/>
        <a:lstStyle/>
        <a:p>
          <a:r>
            <a:rPr lang="bs-Latn-BA" sz="2000" dirty="0" smtClean="0"/>
            <a:t>Relevance</a:t>
          </a:r>
          <a:endParaRPr lang="en-GB" sz="2000" dirty="0"/>
        </a:p>
      </dgm:t>
    </dgm:pt>
    <dgm:pt modelId="{7729A6D9-D589-4192-A375-836A474CDCA9}" type="parTrans" cxnId="{D678688C-F29C-4D8F-98E3-E51A24A7CA57}">
      <dgm:prSet/>
      <dgm:spPr/>
      <dgm:t>
        <a:bodyPr/>
        <a:lstStyle/>
        <a:p>
          <a:endParaRPr lang="en-GB" sz="2000"/>
        </a:p>
      </dgm:t>
    </dgm:pt>
    <dgm:pt modelId="{BAFA441B-C214-42C2-ABE6-85275FF043D4}" type="sibTrans" cxnId="{D678688C-F29C-4D8F-98E3-E51A24A7CA57}">
      <dgm:prSet/>
      <dgm:spPr>
        <a:ln w="38100">
          <a:solidFill>
            <a:schemeClr val="accent2">
              <a:hueOff val="0"/>
              <a:satOff val="0"/>
              <a:lumOff val="0"/>
            </a:schemeClr>
          </a:solidFill>
          <a:tailEnd type="triangle" w="med" len="med"/>
        </a:ln>
      </dgm:spPr>
      <dgm:t>
        <a:bodyPr/>
        <a:lstStyle/>
        <a:p>
          <a:endParaRPr lang="en-GB" sz="2000"/>
        </a:p>
      </dgm:t>
    </dgm:pt>
    <dgm:pt modelId="{2E06CDA3-94F3-45F6-BD26-4F75CD031834}">
      <dgm:prSet phldrT="[Text]" custT="1"/>
      <dgm:spPr>
        <a:gradFill rotWithShape="0">
          <a:gsLst>
            <a:gs pos="100000">
              <a:schemeClr val="accent4">
                <a:lumMod val="7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Project Design &amp; Implementation</a:t>
          </a:r>
          <a:endParaRPr lang="en-GB" sz="2000" dirty="0"/>
        </a:p>
      </dgm:t>
    </dgm:pt>
    <dgm:pt modelId="{51F44286-7EBF-44A3-94DA-C42A058809D3}" type="parTrans" cxnId="{FC74475F-86EB-4D49-A9D2-324DC3065EDC}">
      <dgm:prSet/>
      <dgm:spPr/>
      <dgm:t>
        <a:bodyPr/>
        <a:lstStyle/>
        <a:p>
          <a:endParaRPr lang="en-GB" sz="2000"/>
        </a:p>
      </dgm:t>
    </dgm:pt>
    <dgm:pt modelId="{919D0E77-947F-4609-A4C3-561D219C98C2}" type="sibTrans" cxnId="{FC74475F-86EB-4D49-A9D2-324DC3065EDC}">
      <dgm:prSet/>
      <dgm:spPr>
        <a:ln w="38100">
          <a:solidFill>
            <a:schemeClr val="bg1">
              <a:lumMod val="50000"/>
            </a:scheme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23C16D59-A40C-4E38-8E1A-3B802F2975FB}">
      <dgm:prSet custT="1"/>
      <dgm:spPr/>
      <dgm:t>
        <a:bodyPr/>
        <a:lstStyle/>
        <a:p>
          <a:r>
            <a:rPr lang="bs-Latn-BA" sz="2000" dirty="0" smtClean="0"/>
            <a:t>Partnerships &amp; Collaboration Arrangements</a:t>
          </a:r>
          <a:endParaRPr lang="en-GB" sz="2000" dirty="0"/>
        </a:p>
      </dgm:t>
    </dgm:pt>
    <dgm:pt modelId="{70EBAE70-ACCF-4986-AD04-D82F7FB8E47D}" type="parTrans" cxnId="{2A20242A-05E1-450D-BBD9-3440F2CB820C}">
      <dgm:prSet/>
      <dgm:spPr/>
      <dgm:t>
        <a:bodyPr/>
        <a:lstStyle/>
        <a:p>
          <a:endParaRPr lang="en-GB" sz="2000"/>
        </a:p>
      </dgm:t>
    </dgm:pt>
    <dgm:pt modelId="{97C3BAA5-79B5-4F0D-A77E-86CC959AF090}" type="sibTrans" cxnId="{2A20242A-05E1-450D-BBD9-3440F2CB820C}">
      <dgm:prSet/>
      <dgm:spPr>
        <a:ln w="38100">
          <a:solidFill>
            <a:srgbClr val="FFC000"/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D395B34F-F569-4C82-B8E4-6239660F7E4C}">
      <dgm:prSet custT="1"/>
      <dgm:spPr/>
      <dgm:t>
        <a:bodyPr/>
        <a:lstStyle/>
        <a:p>
          <a:r>
            <a:rPr lang="bs-Latn-BA" sz="2000" dirty="0" smtClean="0"/>
            <a:t>Impact, Dissemination &amp; Sustainability</a:t>
          </a:r>
          <a:endParaRPr lang="en-GB" sz="2000" dirty="0"/>
        </a:p>
      </dgm:t>
    </dgm:pt>
    <dgm:pt modelId="{4872530C-47AE-40A1-9A49-1B264ADB647C}" type="parTrans" cxnId="{63C33BBE-D02D-4A9B-9554-EBCACA65275C}">
      <dgm:prSet/>
      <dgm:spPr/>
      <dgm:t>
        <a:bodyPr/>
        <a:lstStyle/>
        <a:p>
          <a:endParaRPr lang="en-GB" sz="2000"/>
        </a:p>
      </dgm:t>
    </dgm:pt>
    <dgm:pt modelId="{A09DB681-8584-41CC-809D-AE03B46DAA6F}" type="sibTrans" cxnId="{63C33BBE-D02D-4A9B-9554-EBCACA65275C}">
      <dgm:prSet/>
      <dgm:spPr>
        <a:ln w="38100">
          <a:solidFill>
            <a:srgbClr val="0070C0"/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372D5F8D-A2FD-472E-9484-295494F437D0}" type="pres">
      <dgm:prSet presAssocID="{9D9ADDFB-D004-4052-ACAA-6062D3921EAE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6A4E118B-9C11-482B-BD34-F491EDB30965}" type="pres">
      <dgm:prSet presAssocID="{2A6A9C5B-6D90-4F4B-A649-D4406A0C6F68}" presName="node" presStyleLbl="node1" presStyleIdx="0" presStyleCnt="4" custScaleX="10127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B778479-8E93-4320-9A53-F91F1038A7FE}" type="pres">
      <dgm:prSet presAssocID="{2A6A9C5B-6D90-4F4B-A649-D4406A0C6F68}" presName="spNode" presStyleCnt="0"/>
      <dgm:spPr/>
      <dgm:t>
        <a:bodyPr/>
        <a:lstStyle/>
        <a:p>
          <a:endParaRPr lang="en-GB"/>
        </a:p>
      </dgm:t>
    </dgm:pt>
    <dgm:pt modelId="{364115B9-E283-44CC-B76B-CD88D81E37AF}" type="pres">
      <dgm:prSet presAssocID="{BAFA441B-C214-42C2-ABE6-85275FF043D4}" presName="sibTrans" presStyleLbl="sibTrans1D1" presStyleIdx="0" presStyleCnt="4"/>
      <dgm:spPr/>
      <dgm:t>
        <a:bodyPr/>
        <a:lstStyle/>
        <a:p>
          <a:endParaRPr lang="en-GB"/>
        </a:p>
      </dgm:t>
    </dgm:pt>
    <dgm:pt modelId="{D5219FB8-7DC8-452C-B86F-A1D9DDBC65DD}" type="pres">
      <dgm:prSet presAssocID="{2E06CDA3-94F3-45F6-BD26-4F75CD031834}" presName="node" presStyleLbl="node1" presStyleIdx="1" presStyleCnt="4" custScaleX="9769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9573C80-0EB3-42D7-A957-6CC0DBB9F93D}" type="pres">
      <dgm:prSet presAssocID="{2E06CDA3-94F3-45F6-BD26-4F75CD031834}" presName="spNode" presStyleCnt="0"/>
      <dgm:spPr/>
      <dgm:t>
        <a:bodyPr/>
        <a:lstStyle/>
        <a:p>
          <a:endParaRPr lang="en-GB"/>
        </a:p>
      </dgm:t>
    </dgm:pt>
    <dgm:pt modelId="{1F577BBD-DE6F-40FA-9FF0-3B43C3E5F3FD}" type="pres">
      <dgm:prSet presAssocID="{919D0E77-947F-4609-A4C3-561D219C98C2}" presName="sibTrans" presStyleLbl="sibTrans1D1" presStyleIdx="1" presStyleCnt="4"/>
      <dgm:spPr/>
      <dgm:t>
        <a:bodyPr/>
        <a:lstStyle/>
        <a:p>
          <a:endParaRPr lang="en-GB"/>
        </a:p>
      </dgm:t>
    </dgm:pt>
    <dgm:pt modelId="{D5A62155-DE24-49E7-B5EC-5ED48D66D85E}" type="pres">
      <dgm:prSet presAssocID="{23C16D59-A40C-4E38-8E1A-3B802F2975FB}" presName="node" presStyleLbl="node1" presStyleIdx="2" presStyleCnt="4" custScaleX="11000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30F2E71-D926-4295-8EA6-A627E6B74994}" type="pres">
      <dgm:prSet presAssocID="{23C16D59-A40C-4E38-8E1A-3B802F2975FB}" presName="spNode" presStyleCnt="0"/>
      <dgm:spPr/>
      <dgm:t>
        <a:bodyPr/>
        <a:lstStyle/>
        <a:p>
          <a:endParaRPr lang="en-GB"/>
        </a:p>
      </dgm:t>
    </dgm:pt>
    <dgm:pt modelId="{DC25F727-2401-4EFA-9EB5-CA8A60D167B4}" type="pres">
      <dgm:prSet presAssocID="{97C3BAA5-79B5-4F0D-A77E-86CC959AF090}" presName="sibTrans" presStyleLbl="sibTrans1D1" presStyleIdx="2" presStyleCnt="4"/>
      <dgm:spPr/>
      <dgm:t>
        <a:bodyPr/>
        <a:lstStyle/>
        <a:p>
          <a:endParaRPr lang="en-GB"/>
        </a:p>
      </dgm:t>
    </dgm:pt>
    <dgm:pt modelId="{01240691-EAF8-445C-89FE-D46EE04A4FA0}" type="pres">
      <dgm:prSet presAssocID="{D395B34F-F569-4C82-B8E4-6239660F7E4C}" presName="node" presStyleLbl="node1" presStyleIdx="3" presStyleCnt="4" custScaleX="94015" custRadScaleRad="98353" custRadScaleInc="-569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939D734-64C8-42CF-9CA8-D3293E502D11}" type="pres">
      <dgm:prSet presAssocID="{D395B34F-F569-4C82-B8E4-6239660F7E4C}" presName="spNode" presStyleCnt="0"/>
      <dgm:spPr/>
      <dgm:t>
        <a:bodyPr/>
        <a:lstStyle/>
        <a:p>
          <a:endParaRPr lang="en-GB"/>
        </a:p>
      </dgm:t>
    </dgm:pt>
    <dgm:pt modelId="{D14D9BAA-52FD-48B8-95C4-19E707B2578B}" type="pres">
      <dgm:prSet presAssocID="{A09DB681-8584-41CC-809D-AE03B46DAA6F}" presName="sibTrans" presStyleLbl="sibTrans1D1" presStyleIdx="3" presStyleCnt="4"/>
      <dgm:spPr/>
      <dgm:t>
        <a:bodyPr/>
        <a:lstStyle/>
        <a:p>
          <a:endParaRPr lang="en-GB"/>
        </a:p>
      </dgm:t>
    </dgm:pt>
  </dgm:ptLst>
  <dgm:cxnLst>
    <dgm:cxn modelId="{82686E79-45AF-4DDD-9B57-D4F593CBF2F7}" type="presOf" srcId="{9D9ADDFB-D004-4052-ACAA-6062D3921EAE}" destId="{372D5F8D-A2FD-472E-9484-295494F437D0}" srcOrd="0" destOrd="0" presId="urn:microsoft.com/office/officeart/2005/8/layout/cycle6"/>
    <dgm:cxn modelId="{63C33BBE-D02D-4A9B-9554-EBCACA65275C}" srcId="{9D9ADDFB-D004-4052-ACAA-6062D3921EAE}" destId="{D395B34F-F569-4C82-B8E4-6239660F7E4C}" srcOrd="3" destOrd="0" parTransId="{4872530C-47AE-40A1-9A49-1B264ADB647C}" sibTransId="{A09DB681-8584-41CC-809D-AE03B46DAA6F}"/>
    <dgm:cxn modelId="{80318C35-9320-45D5-AD3B-2EB2B2B2356D}" type="presOf" srcId="{BAFA441B-C214-42C2-ABE6-85275FF043D4}" destId="{364115B9-E283-44CC-B76B-CD88D81E37AF}" srcOrd="0" destOrd="0" presId="urn:microsoft.com/office/officeart/2005/8/layout/cycle6"/>
    <dgm:cxn modelId="{2A20242A-05E1-450D-BBD9-3440F2CB820C}" srcId="{9D9ADDFB-D004-4052-ACAA-6062D3921EAE}" destId="{23C16D59-A40C-4E38-8E1A-3B802F2975FB}" srcOrd="2" destOrd="0" parTransId="{70EBAE70-ACCF-4986-AD04-D82F7FB8E47D}" sibTransId="{97C3BAA5-79B5-4F0D-A77E-86CC959AF090}"/>
    <dgm:cxn modelId="{71F207E9-C690-487D-8D0B-E430862A5B5F}" type="presOf" srcId="{D395B34F-F569-4C82-B8E4-6239660F7E4C}" destId="{01240691-EAF8-445C-89FE-D46EE04A4FA0}" srcOrd="0" destOrd="0" presId="urn:microsoft.com/office/officeart/2005/8/layout/cycle6"/>
    <dgm:cxn modelId="{9505B4B6-5E7F-4CAE-9931-7FA49C92F77E}" type="presOf" srcId="{A09DB681-8584-41CC-809D-AE03B46DAA6F}" destId="{D14D9BAA-52FD-48B8-95C4-19E707B2578B}" srcOrd="0" destOrd="0" presId="urn:microsoft.com/office/officeart/2005/8/layout/cycle6"/>
    <dgm:cxn modelId="{1B08DA5A-AA20-43FF-B15B-1DE4B7E3B356}" type="presOf" srcId="{919D0E77-947F-4609-A4C3-561D219C98C2}" destId="{1F577BBD-DE6F-40FA-9FF0-3B43C3E5F3FD}" srcOrd="0" destOrd="0" presId="urn:microsoft.com/office/officeart/2005/8/layout/cycle6"/>
    <dgm:cxn modelId="{445414C0-7B3F-4D3E-AFF4-B9327735B894}" type="presOf" srcId="{2E06CDA3-94F3-45F6-BD26-4F75CD031834}" destId="{D5219FB8-7DC8-452C-B86F-A1D9DDBC65DD}" srcOrd="0" destOrd="0" presId="urn:microsoft.com/office/officeart/2005/8/layout/cycle6"/>
    <dgm:cxn modelId="{D678688C-F29C-4D8F-98E3-E51A24A7CA57}" srcId="{9D9ADDFB-D004-4052-ACAA-6062D3921EAE}" destId="{2A6A9C5B-6D90-4F4B-A649-D4406A0C6F68}" srcOrd="0" destOrd="0" parTransId="{7729A6D9-D589-4192-A375-836A474CDCA9}" sibTransId="{BAFA441B-C214-42C2-ABE6-85275FF043D4}"/>
    <dgm:cxn modelId="{97375952-D82F-4440-A869-447F1737579B}" type="presOf" srcId="{23C16D59-A40C-4E38-8E1A-3B802F2975FB}" destId="{D5A62155-DE24-49E7-B5EC-5ED48D66D85E}" srcOrd="0" destOrd="0" presId="urn:microsoft.com/office/officeart/2005/8/layout/cycle6"/>
    <dgm:cxn modelId="{FC74475F-86EB-4D49-A9D2-324DC3065EDC}" srcId="{9D9ADDFB-D004-4052-ACAA-6062D3921EAE}" destId="{2E06CDA3-94F3-45F6-BD26-4F75CD031834}" srcOrd="1" destOrd="0" parTransId="{51F44286-7EBF-44A3-94DA-C42A058809D3}" sibTransId="{919D0E77-947F-4609-A4C3-561D219C98C2}"/>
    <dgm:cxn modelId="{AD59AC79-444A-4BAB-98CC-3DA24AF5D5DA}" type="presOf" srcId="{2A6A9C5B-6D90-4F4B-A649-D4406A0C6F68}" destId="{6A4E118B-9C11-482B-BD34-F491EDB30965}" srcOrd="0" destOrd="0" presId="urn:microsoft.com/office/officeart/2005/8/layout/cycle6"/>
    <dgm:cxn modelId="{02BCD521-D88F-40E5-B469-4B6A739368F1}" type="presOf" srcId="{97C3BAA5-79B5-4F0D-A77E-86CC959AF090}" destId="{DC25F727-2401-4EFA-9EB5-CA8A60D167B4}" srcOrd="0" destOrd="0" presId="urn:microsoft.com/office/officeart/2005/8/layout/cycle6"/>
    <dgm:cxn modelId="{5FBADDF0-0C9D-4C1E-A344-02A097ABA6DD}" type="presParOf" srcId="{372D5F8D-A2FD-472E-9484-295494F437D0}" destId="{6A4E118B-9C11-482B-BD34-F491EDB30965}" srcOrd="0" destOrd="0" presId="urn:microsoft.com/office/officeart/2005/8/layout/cycle6"/>
    <dgm:cxn modelId="{4F8CA00D-C94A-47CF-BA0C-D44FA502772E}" type="presParOf" srcId="{372D5F8D-A2FD-472E-9484-295494F437D0}" destId="{EB778479-8E93-4320-9A53-F91F1038A7FE}" srcOrd="1" destOrd="0" presId="urn:microsoft.com/office/officeart/2005/8/layout/cycle6"/>
    <dgm:cxn modelId="{C63C8F63-AEEB-4BFA-89FF-8C79405B1DAE}" type="presParOf" srcId="{372D5F8D-A2FD-472E-9484-295494F437D0}" destId="{364115B9-E283-44CC-B76B-CD88D81E37AF}" srcOrd="2" destOrd="0" presId="urn:microsoft.com/office/officeart/2005/8/layout/cycle6"/>
    <dgm:cxn modelId="{74C19840-A90B-450D-85D7-3FDE12046D5A}" type="presParOf" srcId="{372D5F8D-A2FD-472E-9484-295494F437D0}" destId="{D5219FB8-7DC8-452C-B86F-A1D9DDBC65DD}" srcOrd="3" destOrd="0" presId="urn:microsoft.com/office/officeart/2005/8/layout/cycle6"/>
    <dgm:cxn modelId="{20F3FE71-6D2E-4E50-87D8-CEFFEA950485}" type="presParOf" srcId="{372D5F8D-A2FD-472E-9484-295494F437D0}" destId="{49573C80-0EB3-42D7-A957-6CC0DBB9F93D}" srcOrd="4" destOrd="0" presId="urn:microsoft.com/office/officeart/2005/8/layout/cycle6"/>
    <dgm:cxn modelId="{6CA05A07-A4B3-49DA-84A7-DC6634AD5FBB}" type="presParOf" srcId="{372D5F8D-A2FD-472E-9484-295494F437D0}" destId="{1F577BBD-DE6F-40FA-9FF0-3B43C3E5F3FD}" srcOrd="5" destOrd="0" presId="urn:microsoft.com/office/officeart/2005/8/layout/cycle6"/>
    <dgm:cxn modelId="{D4684B74-C3D1-49FB-81DF-E9E39177EAD7}" type="presParOf" srcId="{372D5F8D-A2FD-472E-9484-295494F437D0}" destId="{D5A62155-DE24-49E7-B5EC-5ED48D66D85E}" srcOrd="6" destOrd="0" presId="urn:microsoft.com/office/officeart/2005/8/layout/cycle6"/>
    <dgm:cxn modelId="{91FA6143-E09B-432B-ABFB-1203885B16AB}" type="presParOf" srcId="{372D5F8D-A2FD-472E-9484-295494F437D0}" destId="{330F2E71-D926-4295-8EA6-A627E6B74994}" srcOrd="7" destOrd="0" presId="urn:microsoft.com/office/officeart/2005/8/layout/cycle6"/>
    <dgm:cxn modelId="{2857A75D-7F59-492F-89D6-7F558993A1E9}" type="presParOf" srcId="{372D5F8D-A2FD-472E-9484-295494F437D0}" destId="{DC25F727-2401-4EFA-9EB5-CA8A60D167B4}" srcOrd="8" destOrd="0" presId="urn:microsoft.com/office/officeart/2005/8/layout/cycle6"/>
    <dgm:cxn modelId="{944462AB-F889-4983-90FC-1C3C5C9DD3A4}" type="presParOf" srcId="{372D5F8D-A2FD-472E-9484-295494F437D0}" destId="{01240691-EAF8-445C-89FE-D46EE04A4FA0}" srcOrd="9" destOrd="0" presId="urn:microsoft.com/office/officeart/2005/8/layout/cycle6"/>
    <dgm:cxn modelId="{B9ABD252-7284-4C4B-AFC8-8A7BB3F0463A}" type="presParOf" srcId="{372D5F8D-A2FD-472E-9484-295494F437D0}" destId="{0939D734-64C8-42CF-9CA8-D3293E502D11}" srcOrd="10" destOrd="0" presId="urn:microsoft.com/office/officeart/2005/8/layout/cycle6"/>
    <dgm:cxn modelId="{1354C88E-74C8-408A-BC6A-B405BF442712}" type="presParOf" srcId="{372D5F8D-A2FD-472E-9484-295494F437D0}" destId="{D14D9BAA-52FD-48B8-95C4-19E707B2578B}" srcOrd="11" destOrd="0" presId="urn:microsoft.com/office/officeart/2005/8/layout/cycle6"/>
  </dgm:cxnLst>
  <dgm:bg/>
  <dgm:whole>
    <a:ln w="0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D9ADDFB-D004-4052-ACAA-6062D3921EAE}" type="doc">
      <dgm:prSet loTypeId="urn:microsoft.com/office/officeart/2005/8/layout/cycle6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A6A9C5B-6D90-4F4B-A649-D4406A0C6F68}">
      <dgm:prSet phldrT="[Text]" custT="1"/>
      <dgm:spPr>
        <a:gradFill rotWithShape="0">
          <a:gsLst>
            <a:gs pos="100000">
              <a:schemeClr val="accent2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Relevance</a:t>
          </a:r>
          <a:endParaRPr lang="en-GB" sz="2000" dirty="0"/>
        </a:p>
      </dgm:t>
    </dgm:pt>
    <dgm:pt modelId="{7729A6D9-D589-4192-A375-836A474CDCA9}" type="parTrans" cxnId="{D678688C-F29C-4D8F-98E3-E51A24A7CA57}">
      <dgm:prSet/>
      <dgm:spPr/>
      <dgm:t>
        <a:bodyPr/>
        <a:lstStyle/>
        <a:p>
          <a:endParaRPr lang="en-GB" sz="2000"/>
        </a:p>
      </dgm:t>
    </dgm:pt>
    <dgm:pt modelId="{BAFA441B-C214-42C2-ABE6-85275FF043D4}" type="sibTrans" cxnId="{D678688C-F29C-4D8F-98E3-E51A24A7CA57}">
      <dgm:prSet/>
      <dgm:spPr>
        <a:ln w="38100">
          <a:solidFill>
            <a:schemeClr val="accent2">
              <a:hueOff val="0"/>
              <a:satOff val="0"/>
              <a:lumOff val="0"/>
              <a:alpha val="25000"/>
            </a:schemeClr>
          </a:solidFill>
          <a:tailEnd type="triangle" w="med" len="med"/>
        </a:ln>
      </dgm:spPr>
      <dgm:t>
        <a:bodyPr/>
        <a:lstStyle/>
        <a:p>
          <a:endParaRPr lang="en-GB" sz="2000"/>
        </a:p>
      </dgm:t>
    </dgm:pt>
    <dgm:pt modelId="{2E06CDA3-94F3-45F6-BD26-4F75CD031834}">
      <dgm:prSet phldrT="[Text]" custT="1"/>
      <dgm:spPr>
        <a:gradFill rotWithShape="0">
          <a:gsLst>
            <a:gs pos="100000">
              <a:schemeClr val="accent4">
                <a:lumMod val="75000"/>
                <a:alpha val="2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Project Design &amp; Implementation</a:t>
          </a:r>
          <a:endParaRPr lang="en-GB" sz="2000" dirty="0"/>
        </a:p>
      </dgm:t>
    </dgm:pt>
    <dgm:pt modelId="{51F44286-7EBF-44A3-94DA-C42A058809D3}" type="parTrans" cxnId="{FC74475F-86EB-4D49-A9D2-324DC3065EDC}">
      <dgm:prSet/>
      <dgm:spPr/>
      <dgm:t>
        <a:bodyPr/>
        <a:lstStyle/>
        <a:p>
          <a:endParaRPr lang="en-GB" sz="2000"/>
        </a:p>
      </dgm:t>
    </dgm:pt>
    <dgm:pt modelId="{919D0E77-947F-4609-A4C3-561D219C98C2}" type="sibTrans" cxnId="{FC74475F-86EB-4D49-A9D2-324DC3065EDC}">
      <dgm:prSet/>
      <dgm:spPr>
        <a:ln w="38100">
          <a:solidFill>
            <a:schemeClr val="bg1">
              <a:lumMod val="50000"/>
              <a:alpha val="20000"/>
            </a:scheme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23C16D59-A40C-4E38-8E1A-3B802F2975FB}">
      <dgm:prSet custT="1"/>
      <dgm:spPr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Partnerships &amp; Collaboration Arrangements</a:t>
          </a:r>
          <a:endParaRPr lang="en-GB" sz="2000" dirty="0"/>
        </a:p>
      </dgm:t>
    </dgm:pt>
    <dgm:pt modelId="{70EBAE70-ACCF-4986-AD04-D82F7FB8E47D}" type="parTrans" cxnId="{2A20242A-05E1-450D-BBD9-3440F2CB820C}">
      <dgm:prSet/>
      <dgm:spPr/>
      <dgm:t>
        <a:bodyPr/>
        <a:lstStyle/>
        <a:p>
          <a:endParaRPr lang="en-GB" sz="2000"/>
        </a:p>
      </dgm:t>
    </dgm:pt>
    <dgm:pt modelId="{97C3BAA5-79B5-4F0D-A77E-86CC959AF090}" type="sibTrans" cxnId="{2A20242A-05E1-450D-BBD9-3440F2CB820C}">
      <dgm:prSet/>
      <dgm:spPr>
        <a:ln w="38100">
          <a:solidFill>
            <a:srgbClr val="FFC00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D395B34F-F569-4C82-B8E4-6239660F7E4C}">
      <dgm:prSet custT="1"/>
      <dgm:spPr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bs-Latn-BA" sz="2000" dirty="0" smtClean="0"/>
            <a:t>Impact, Dissemination &amp; Sustainability</a:t>
          </a:r>
          <a:endParaRPr lang="en-GB" sz="2000" dirty="0"/>
        </a:p>
      </dgm:t>
    </dgm:pt>
    <dgm:pt modelId="{4872530C-47AE-40A1-9A49-1B264ADB647C}" type="parTrans" cxnId="{63C33BBE-D02D-4A9B-9554-EBCACA65275C}">
      <dgm:prSet/>
      <dgm:spPr/>
      <dgm:t>
        <a:bodyPr/>
        <a:lstStyle/>
        <a:p>
          <a:endParaRPr lang="en-GB" sz="2000"/>
        </a:p>
      </dgm:t>
    </dgm:pt>
    <dgm:pt modelId="{A09DB681-8584-41CC-809D-AE03B46DAA6F}" type="sibTrans" cxnId="{63C33BBE-D02D-4A9B-9554-EBCACA65275C}">
      <dgm:prSet/>
      <dgm:spPr>
        <a:ln w="38100">
          <a:solidFill>
            <a:srgbClr val="0070C0">
              <a:alpha val="20000"/>
            </a:srgbClr>
          </a:solidFill>
          <a:tailEnd type="triangle"/>
        </a:ln>
      </dgm:spPr>
      <dgm:t>
        <a:bodyPr/>
        <a:lstStyle/>
        <a:p>
          <a:endParaRPr lang="en-GB" sz="2000"/>
        </a:p>
      </dgm:t>
    </dgm:pt>
    <dgm:pt modelId="{372D5F8D-A2FD-472E-9484-295494F437D0}" type="pres">
      <dgm:prSet presAssocID="{9D9ADDFB-D004-4052-ACAA-6062D3921EAE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6A4E118B-9C11-482B-BD34-F491EDB30965}" type="pres">
      <dgm:prSet presAssocID="{2A6A9C5B-6D90-4F4B-A649-D4406A0C6F68}" presName="node" presStyleLbl="node1" presStyleIdx="0" presStyleCnt="4" custScaleX="10127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B778479-8E93-4320-9A53-F91F1038A7FE}" type="pres">
      <dgm:prSet presAssocID="{2A6A9C5B-6D90-4F4B-A649-D4406A0C6F68}" presName="spNode" presStyleCnt="0"/>
      <dgm:spPr/>
      <dgm:t>
        <a:bodyPr/>
        <a:lstStyle/>
        <a:p>
          <a:endParaRPr lang="en-GB"/>
        </a:p>
      </dgm:t>
    </dgm:pt>
    <dgm:pt modelId="{364115B9-E283-44CC-B76B-CD88D81E37AF}" type="pres">
      <dgm:prSet presAssocID="{BAFA441B-C214-42C2-ABE6-85275FF043D4}" presName="sibTrans" presStyleLbl="sibTrans1D1" presStyleIdx="0" presStyleCnt="4"/>
      <dgm:spPr/>
      <dgm:t>
        <a:bodyPr/>
        <a:lstStyle/>
        <a:p>
          <a:endParaRPr lang="en-GB"/>
        </a:p>
      </dgm:t>
    </dgm:pt>
    <dgm:pt modelId="{D5219FB8-7DC8-452C-B86F-A1D9DDBC65DD}" type="pres">
      <dgm:prSet presAssocID="{2E06CDA3-94F3-45F6-BD26-4F75CD031834}" presName="node" presStyleLbl="node1" presStyleIdx="1" presStyleCnt="4" custScaleX="9769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9573C80-0EB3-42D7-A957-6CC0DBB9F93D}" type="pres">
      <dgm:prSet presAssocID="{2E06CDA3-94F3-45F6-BD26-4F75CD031834}" presName="spNode" presStyleCnt="0"/>
      <dgm:spPr/>
      <dgm:t>
        <a:bodyPr/>
        <a:lstStyle/>
        <a:p>
          <a:endParaRPr lang="en-GB"/>
        </a:p>
      </dgm:t>
    </dgm:pt>
    <dgm:pt modelId="{1F577BBD-DE6F-40FA-9FF0-3B43C3E5F3FD}" type="pres">
      <dgm:prSet presAssocID="{919D0E77-947F-4609-A4C3-561D219C98C2}" presName="sibTrans" presStyleLbl="sibTrans1D1" presStyleIdx="1" presStyleCnt="4"/>
      <dgm:spPr/>
      <dgm:t>
        <a:bodyPr/>
        <a:lstStyle/>
        <a:p>
          <a:endParaRPr lang="en-GB"/>
        </a:p>
      </dgm:t>
    </dgm:pt>
    <dgm:pt modelId="{D5A62155-DE24-49E7-B5EC-5ED48D66D85E}" type="pres">
      <dgm:prSet presAssocID="{23C16D59-A40C-4E38-8E1A-3B802F2975FB}" presName="node" presStyleLbl="node1" presStyleIdx="2" presStyleCnt="4" custScaleX="11000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30F2E71-D926-4295-8EA6-A627E6B74994}" type="pres">
      <dgm:prSet presAssocID="{23C16D59-A40C-4E38-8E1A-3B802F2975FB}" presName="spNode" presStyleCnt="0"/>
      <dgm:spPr/>
      <dgm:t>
        <a:bodyPr/>
        <a:lstStyle/>
        <a:p>
          <a:endParaRPr lang="en-GB"/>
        </a:p>
      </dgm:t>
    </dgm:pt>
    <dgm:pt modelId="{DC25F727-2401-4EFA-9EB5-CA8A60D167B4}" type="pres">
      <dgm:prSet presAssocID="{97C3BAA5-79B5-4F0D-A77E-86CC959AF090}" presName="sibTrans" presStyleLbl="sibTrans1D1" presStyleIdx="2" presStyleCnt="4"/>
      <dgm:spPr/>
      <dgm:t>
        <a:bodyPr/>
        <a:lstStyle/>
        <a:p>
          <a:endParaRPr lang="en-GB"/>
        </a:p>
      </dgm:t>
    </dgm:pt>
    <dgm:pt modelId="{01240691-EAF8-445C-89FE-D46EE04A4FA0}" type="pres">
      <dgm:prSet presAssocID="{D395B34F-F569-4C82-B8E4-6239660F7E4C}" presName="node" presStyleLbl="node1" presStyleIdx="3" presStyleCnt="4" custScaleX="94015" custRadScaleRad="98353" custRadScaleInc="-569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939D734-64C8-42CF-9CA8-D3293E502D11}" type="pres">
      <dgm:prSet presAssocID="{D395B34F-F569-4C82-B8E4-6239660F7E4C}" presName="spNode" presStyleCnt="0"/>
      <dgm:spPr/>
      <dgm:t>
        <a:bodyPr/>
        <a:lstStyle/>
        <a:p>
          <a:endParaRPr lang="en-GB"/>
        </a:p>
      </dgm:t>
    </dgm:pt>
    <dgm:pt modelId="{D14D9BAA-52FD-48B8-95C4-19E707B2578B}" type="pres">
      <dgm:prSet presAssocID="{A09DB681-8584-41CC-809D-AE03B46DAA6F}" presName="sibTrans" presStyleLbl="sibTrans1D1" presStyleIdx="3" presStyleCnt="4"/>
      <dgm:spPr/>
      <dgm:t>
        <a:bodyPr/>
        <a:lstStyle/>
        <a:p>
          <a:endParaRPr lang="en-GB"/>
        </a:p>
      </dgm:t>
    </dgm:pt>
  </dgm:ptLst>
  <dgm:cxnLst>
    <dgm:cxn modelId="{667C3EEB-51B0-4FC3-9CD6-F3D61ABB08D0}" type="presOf" srcId="{9D9ADDFB-D004-4052-ACAA-6062D3921EAE}" destId="{372D5F8D-A2FD-472E-9484-295494F437D0}" srcOrd="0" destOrd="0" presId="urn:microsoft.com/office/officeart/2005/8/layout/cycle6"/>
    <dgm:cxn modelId="{031F88B7-8754-4EDF-BA94-026A9282434A}" type="presOf" srcId="{97C3BAA5-79B5-4F0D-A77E-86CC959AF090}" destId="{DC25F727-2401-4EFA-9EB5-CA8A60D167B4}" srcOrd="0" destOrd="0" presId="urn:microsoft.com/office/officeart/2005/8/layout/cycle6"/>
    <dgm:cxn modelId="{927DABCF-6D34-49A3-9CC1-7798D06FE223}" type="presOf" srcId="{2E06CDA3-94F3-45F6-BD26-4F75CD031834}" destId="{D5219FB8-7DC8-452C-B86F-A1D9DDBC65DD}" srcOrd="0" destOrd="0" presId="urn:microsoft.com/office/officeart/2005/8/layout/cycle6"/>
    <dgm:cxn modelId="{63C33BBE-D02D-4A9B-9554-EBCACA65275C}" srcId="{9D9ADDFB-D004-4052-ACAA-6062D3921EAE}" destId="{D395B34F-F569-4C82-B8E4-6239660F7E4C}" srcOrd="3" destOrd="0" parTransId="{4872530C-47AE-40A1-9A49-1B264ADB647C}" sibTransId="{A09DB681-8584-41CC-809D-AE03B46DAA6F}"/>
    <dgm:cxn modelId="{178830B8-E41D-4C30-A22E-BCA6B4CAA173}" type="presOf" srcId="{919D0E77-947F-4609-A4C3-561D219C98C2}" destId="{1F577BBD-DE6F-40FA-9FF0-3B43C3E5F3FD}" srcOrd="0" destOrd="0" presId="urn:microsoft.com/office/officeart/2005/8/layout/cycle6"/>
    <dgm:cxn modelId="{33C08536-3903-4857-873E-94844008B732}" type="presOf" srcId="{23C16D59-A40C-4E38-8E1A-3B802F2975FB}" destId="{D5A62155-DE24-49E7-B5EC-5ED48D66D85E}" srcOrd="0" destOrd="0" presId="urn:microsoft.com/office/officeart/2005/8/layout/cycle6"/>
    <dgm:cxn modelId="{2A20242A-05E1-450D-BBD9-3440F2CB820C}" srcId="{9D9ADDFB-D004-4052-ACAA-6062D3921EAE}" destId="{23C16D59-A40C-4E38-8E1A-3B802F2975FB}" srcOrd="2" destOrd="0" parTransId="{70EBAE70-ACCF-4986-AD04-D82F7FB8E47D}" sibTransId="{97C3BAA5-79B5-4F0D-A77E-86CC959AF090}"/>
    <dgm:cxn modelId="{DE61E744-45B0-481D-8281-0F5A5B8F757A}" type="presOf" srcId="{D395B34F-F569-4C82-B8E4-6239660F7E4C}" destId="{01240691-EAF8-445C-89FE-D46EE04A4FA0}" srcOrd="0" destOrd="0" presId="urn:microsoft.com/office/officeart/2005/8/layout/cycle6"/>
    <dgm:cxn modelId="{8C8F7954-DD80-409F-8B45-0D3D4153820A}" type="presOf" srcId="{A09DB681-8584-41CC-809D-AE03B46DAA6F}" destId="{D14D9BAA-52FD-48B8-95C4-19E707B2578B}" srcOrd="0" destOrd="0" presId="urn:microsoft.com/office/officeart/2005/8/layout/cycle6"/>
    <dgm:cxn modelId="{D678688C-F29C-4D8F-98E3-E51A24A7CA57}" srcId="{9D9ADDFB-D004-4052-ACAA-6062D3921EAE}" destId="{2A6A9C5B-6D90-4F4B-A649-D4406A0C6F68}" srcOrd="0" destOrd="0" parTransId="{7729A6D9-D589-4192-A375-836A474CDCA9}" sibTransId="{BAFA441B-C214-42C2-ABE6-85275FF043D4}"/>
    <dgm:cxn modelId="{C8B3C3BF-E80D-4894-83B5-D2557D5736FA}" type="presOf" srcId="{BAFA441B-C214-42C2-ABE6-85275FF043D4}" destId="{364115B9-E283-44CC-B76B-CD88D81E37AF}" srcOrd="0" destOrd="0" presId="urn:microsoft.com/office/officeart/2005/8/layout/cycle6"/>
    <dgm:cxn modelId="{FC74475F-86EB-4D49-A9D2-324DC3065EDC}" srcId="{9D9ADDFB-D004-4052-ACAA-6062D3921EAE}" destId="{2E06CDA3-94F3-45F6-BD26-4F75CD031834}" srcOrd="1" destOrd="0" parTransId="{51F44286-7EBF-44A3-94DA-C42A058809D3}" sibTransId="{919D0E77-947F-4609-A4C3-561D219C98C2}"/>
    <dgm:cxn modelId="{D8322A0E-E974-492E-997C-CEC1D70193F7}" type="presOf" srcId="{2A6A9C5B-6D90-4F4B-A649-D4406A0C6F68}" destId="{6A4E118B-9C11-482B-BD34-F491EDB30965}" srcOrd="0" destOrd="0" presId="urn:microsoft.com/office/officeart/2005/8/layout/cycle6"/>
    <dgm:cxn modelId="{51C7E426-C354-4155-BAA8-3117E51CAA7D}" type="presParOf" srcId="{372D5F8D-A2FD-472E-9484-295494F437D0}" destId="{6A4E118B-9C11-482B-BD34-F491EDB30965}" srcOrd="0" destOrd="0" presId="urn:microsoft.com/office/officeart/2005/8/layout/cycle6"/>
    <dgm:cxn modelId="{D7FF178F-66DC-4A6D-85E6-93E5C07DF5DF}" type="presParOf" srcId="{372D5F8D-A2FD-472E-9484-295494F437D0}" destId="{EB778479-8E93-4320-9A53-F91F1038A7FE}" srcOrd="1" destOrd="0" presId="urn:microsoft.com/office/officeart/2005/8/layout/cycle6"/>
    <dgm:cxn modelId="{DA5B17EF-9196-4237-96EE-1C75DD2B69A0}" type="presParOf" srcId="{372D5F8D-A2FD-472E-9484-295494F437D0}" destId="{364115B9-E283-44CC-B76B-CD88D81E37AF}" srcOrd="2" destOrd="0" presId="urn:microsoft.com/office/officeart/2005/8/layout/cycle6"/>
    <dgm:cxn modelId="{A4C88E67-C0C9-4BFB-B9E9-A226332B517F}" type="presParOf" srcId="{372D5F8D-A2FD-472E-9484-295494F437D0}" destId="{D5219FB8-7DC8-452C-B86F-A1D9DDBC65DD}" srcOrd="3" destOrd="0" presId="urn:microsoft.com/office/officeart/2005/8/layout/cycle6"/>
    <dgm:cxn modelId="{E7FD567D-3093-4FB4-A641-E9CA79F2284C}" type="presParOf" srcId="{372D5F8D-A2FD-472E-9484-295494F437D0}" destId="{49573C80-0EB3-42D7-A957-6CC0DBB9F93D}" srcOrd="4" destOrd="0" presId="urn:microsoft.com/office/officeart/2005/8/layout/cycle6"/>
    <dgm:cxn modelId="{AD787C97-08FD-4166-9F80-D82C89F30A71}" type="presParOf" srcId="{372D5F8D-A2FD-472E-9484-295494F437D0}" destId="{1F577BBD-DE6F-40FA-9FF0-3B43C3E5F3FD}" srcOrd="5" destOrd="0" presId="urn:microsoft.com/office/officeart/2005/8/layout/cycle6"/>
    <dgm:cxn modelId="{85AD0D29-350F-428B-8AA1-829208FA7C83}" type="presParOf" srcId="{372D5F8D-A2FD-472E-9484-295494F437D0}" destId="{D5A62155-DE24-49E7-B5EC-5ED48D66D85E}" srcOrd="6" destOrd="0" presId="urn:microsoft.com/office/officeart/2005/8/layout/cycle6"/>
    <dgm:cxn modelId="{EAF0B84B-3175-40B8-B6DD-AD765BEF69EE}" type="presParOf" srcId="{372D5F8D-A2FD-472E-9484-295494F437D0}" destId="{330F2E71-D926-4295-8EA6-A627E6B74994}" srcOrd="7" destOrd="0" presId="urn:microsoft.com/office/officeart/2005/8/layout/cycle6"/>
    <dgm:cxn modelId="{6B800849-5915-4B13-8138-1FBAC9182C13}" type="presParOf" srcId="{372D5F8D-A2FD-472E-9484-295494F437D0}" destId="{DC25F727-2401-4EFA-9EB5-CA8A60D167B4}" srcOrd="8" destOrd="0" presId="urn:microsoft.com/office/officeart/2005/8/layout/cycle6"/>
    <dgm:cxn modelId="{A6BB2877-07C2-4340-9EDD-1182CE763AD7}" type="presParOf" srcId="{372D5F8D-A2FD-472E-9484-295494F437D0}" destId="{01240691-EAF8-445C-89FE-D46EE04A4FA0}" srcOrd="9" destOrd="0" presId="urn:microsoft.com/office/officeart/2005/8/layout/cycle6"/>
    <dgm:cxn modelId="{EC52C60C-2521-41F6-AC0E-58673C185213}" type="presParOf" srcId="{372D5F8D-A2FD-472E-9484-295494F437D0}" destId="{0939D734-64C8-42CF-9CA8-D3293E502D11}" srcOrd="10" destOrd="0" presId="urn:microsoft.com/office/officeart/2005/8/layout/cycle6"/>
    <dgm:cxn modelId="{5E20336E-8635-402B-BD0D-34E63FCAD656}" type="presParOf" srcId="{372D5F8D-A2FD-472E-9484-295494F437D0}" destId="{D14D9BAA-52FD-48B8-95C4-19E707B2578B}" srcOrd="11" destOrd="0" presId="urn:microsoft.com/office/officeart/2005/8/layout/cycle6"/>
  </dgm:cxnLst>
  <dgm:bg/>
  <dgm:whole>
    <a:ln w="0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9151A5-D026-457F-8452-D7D5C1013300}">
      <dsp:nvSpPr>
        <dsp:cNvPr id="0" name=""/>
        <dsp:cNvSpPr/>
      </dsp:nvSpPr>
      <dsp:spPr>
        <a:xfrm>
          <a:off x="865711" y="0"/>
          <a:ext cx="9811392" cy="4765180"/>
        </a:xfrm>
        <a:prstGeom prst="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F8D2E-DD23-4B7F-A843-0B58A35F7C8D}">
      <dsp:nvSpPr>
        <dsp:cNvPr id="0" name=""/>
        <dsp:cNvSpPr/>
      </dsp:nvSpPr>
      <dsp:spPr>
        <a:xfrm>
          <a:off x="2254" y="1429554"/>
          <a:ext cx="1442288" cy="190607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 noProof="0" dirty="0" smtClean="0"/>
            <a:t>Phase 1</a:t>
          </a:r>
          <a:endParaRPr lang="en-GB" sz="1600" b="1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b="1" i="0" u="sng" kern="1200" noProof="0" dirty="0" smtClean="0"/>
            <a:t>Project </a:t>
          </a:r>
          <a:r>
            <a:rPr lang="bs-Latn-BA" sz="1600" b="1" i="0" u="sng" kern="1200" noProof="0" dirty="0" smtClean="0"/>
            <a:t>i</a:t>
          </a:r>
          <a:r>
            <a:rPr lang="en-GB" sz="1600" b="1" i="0" u="sng" kern="1200" noProof="0" dirty="0" err="1" smtClean="0"/>
            <a:t>dea</a:t>
          </a:r>
          <a:endParaRPr lang="en-GB" sz="1600" b="1" i="0" u="sng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Finding appropriate </a:t>
          </a:r>
          <a:r>
            <a:rPr lang="bs-Latn-BA" sz="1600" kern="1200" noProof="0" dirty="0" smtClean="0"/>
            <a:t>project </a:t>
          </a:r>
          <a:r>
            <a:rPr lang="en-GB" sz="1600" kern="1200" noProof="0" dirty="0" smtClean="0"/>
            <a:t>call</a:t>
          </a:r>
          <a:endParaRPr lang="en-GB" sz="1600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Consortium building</a:t>
          </a:r>
          <a:endParaRPr lang="en-GB" sz="1600" kern="1200" noProof="0" dirty="0"/>
        </a:p>
      </dsp:txBody>
      <dsp:txXfrm>
        <a:off x="72661" y="1499961"/>
        <a:ext cx="1301474" cy="1765258"/>
      </dsp:txXfrm>
    </dsp:sp>
    <dsp:sp modelId="{FFBB3274-D3F6-4637-81BD-58B13F9234F6}">
      <dsp:nvSpPr>
        <dsp:cNvPr id="0" name=""/>
        <dsp:cNvSpPr/>
      </dsp:nvSpPr>
      <dsp:spPr>
        <a:xfrm>
          <a:off x="1684924" y="1429554"/>
          <a:ext cx="1442288" cy="1906072"/>
        </a:xfrm>
        <a:prstGeom prst="roundRect">
          <a:avLst/>
        </a:prstGeom>
        <a:solidFill>
          <a:schemeClr val="accent5">
            <a:hueOff val="-1225557"/>
            <a:satOff val="-1705"/>
            <a:lumOff val="-65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 noProof="0" dirty="0" smtClean="0"/>
            <a:t>Phase 2</a:t>
          </a:r>
          <a:endParaRPr lang="en-GB" sz="1600" b="1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Proposal </a:t>
          </a:r>
          <a:r>
            <a:rPr lang="bs-Latn-BA" sz="1600" kern="1200" noProof="0" dirty="0" smtClean="0"/>
            <a:t>w</a:t>
          </a:r>
          <a:r>
            <a:rPr lang="en-GB" sz="1600" kern="1200" noProof="0" dirty="0" err="1" smtClean="0"/>
            <a:t>riting</a:t>
          </a:r>
          <a:endParaRPr lang="en-GB" sz="1600" kern="1200" noProof="0" dirty="0"/>
        </a:p>
      </dsp:txBody>
      <dsp:txXfrm>
        <a:off x="1755331" y="1499961"/>
        <a:ext cx="1301474" cy="1765258"/>
      </dsp:txXfrm>
    </dsp:sp>
    <dsp:sp modelId="{58F21B5A-2219-464C-A344-447844A823AC}">
      <dsp:nvSpPr>
        <dsp:cNvPr id="0" name=""/>
        <dsp:cNvSpPr/>
      </dsp:nvSpPr>
      <dsp:spPr>
        <a:xfrm>
          <a:off x="3367593" y="1429554"/>
          <a:ext cx="1442288" cy="1906072"/>
        </a:xfrm>
        <a:prstGeom prst="roundRect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 noProof="0" dirty="0" smtClean="0"/>
            <a:t>Phase 3</a:t>
          </a:r>
          <a:endParaRPr lang="en-GB" sz="1600" b="1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Proposal </a:t>
          </a:r>
          <a:r>
            <a:rPr lang="bs-Latn-BA" sz="1600" kern="1200" noProof="0" dirty="0" smtClean="0"/>
            <a:t>s</a:t>
          </a:r>
          <a:r>
            <a:rPr lang="en-GB" sz="1600" kern="1200" noProof="0" dirty="0" err="1" smtClean="0"/>
            <a:t>ubmission</a:t>
          </a:r>
          <a:endParaRPr lang="en-GB" sz="1600" kern="1200" noProof="0" dirty="0"/>
        </a:p>
      </dsp:txBody>
      <dsp:txXfrm>
        <a:off x="3438000" y="1499961"/>
        <a:ext cx="1301474" cy="1765258"/>
      </dsp:txXfrm>
    </dsp:sp>
    <dsp:sp modelId="{E58CD546-F4B2-467B-BEDD-79479B4BA93C}">
      <dsp:nvSpPr>
        <dsp:cNvPr id="0" name=""/>
        <dsp:cNvSpPr/>
      </dsp:nvSpPr>
      <dsp:spPr>
        <a:xfrm>
          <a:off x="5085887" y="1429554"/>
          <a:ext cx="1442288" cy="1906072"/>
        </a:xfrm>
        <a:prstGeom prst="roundRect">
          <a:avLst/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 noProof="0" dirty="0" smtClean="0"/>
            <a:t>Phase 4</a:t>
          </a:r>
          <a:endParaRPr lang="en-GB" sz="1600" b="1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Evaluation by External Experts</a:t>
          </a:r>
          <a:endParaRPr lang="en-GB" sz="1600" kern="1200" noProof="0" dirty="0"/>
        </a:p>
      </dsp:txBody>
      <dsp:txXfrm>
        <a:off x="5156294" y="1499961"/>
        <a:ext cx="1301474" cy="1765258"/>
      </dsp:txXfrm>
    </dsp:sp>
    <dsp:sp modelId="{E805D028-91F6-4601-BF38-EE32AA5931D0}">
      <dsp:nvSpPr>
        <dsp:cNvPr id="0" name=""/>
        <dsp:cNvSpPr/>
      </dsp:nvSpPr>
      <dsp:spPr>
        <a:xfrm>
          <a:off x="6732933" y="1429554"/>
          <a:ext cx="1442288" cy="1906072"/>
        </a:xfrm>
        <a:prstGeom prst="roundRect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 noProof="0" dirty="0" smtClean="0"/>
            <a:t>Phase 5</a:t>
          </a:r>
          <a:endParaRPr lang="en-GB" sz="1600" b="1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Grant agreement preparation &amp; signature</a:t>
          </a:r>
          <a:endParaRPr lang="en-GB" sz="1600" kern="1200" noProof="0" dirty="0"/>
        </a:p>
      </dsp:txBody>
      <dsp:txXfrm>
        <a:off x="6803340" y="1499961"/>
        <a:ext cx="1301474" cy="1765258"/>
      </dsp:txXfrm>
    </dsp:sp>
    <dsp:sp modelId="{D4B244E1-90C0-4D0E-8D2F-D5CE6FE91666}">
      <dsp:nvSpPr>
        <dsp:cNvPr id="0" name=""/>
        <dsp:cNvSpPr/>
      </dsp:nvSpPr>
      <dsp:spPr>
        <a:xfrm>
          <a:off x="8415602" y="1429554"/>
          <a:ext cx="1442288" cy="1906072"/>
        </a:xfrm>
        <a:prstGeom prst="roundRect">
          <a:avLst/>
        </a:prstGeom>
        <a:solidFill>
          <a:schemeClr val="accent5">
            <a:hueOff val="-6127787"/>
            <a:satOff val="-8523"/>
            <a:lumOff val="-326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 noProof="0" dirty="0" smtClean="0"/>
            <a:t>Phase 6</a:t>
          </a:r>
          <a:endParaRPr lang="en-GB" sz="1600" b="1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Project  </a:t>
          </a:r>
          <a:r>
            <a:rPr lang="bs-Latn-BA" sz="1600" kern="1200" noProof="0" dirty="0" smtClean="0"/>
            <a:t>s</a:t>
          </a:r>
          <a:r>
            <a:rPr lang="en-GB" sz="1600" kern="1200" noProof="0" dirty="0" smtClean="0"/>
            <a:t>tart</a:t>
          </a:r>
          <a:endParaRPr lang="en-GB" sz="1600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Implementation</a:t>
          </a:r>
          <a:endParaRPr lang="en-GB" sz="1600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Midterm reporting</a:t>
          </a:r>
          <a:endParaRPr lang="en-GB" sz="1600" kern="1200" noProof="0" dirty="0"/>
        </a:p>
      </dsp:txBody>
      <dsp:txXfrm>
        <a:off x="8486009" y="1499961"/>
        <a:ext cx="1301474" cy="1765258"/>
      </dsp:txXfrm>
    </dsp:sp>
    <dsp:sp modelId="{E44DEE5B-7154-42F0-BD81-49BC09D14445}">
      <dsp:nvSpPr>
        <dsp:cNvPr id="0" name=""/>
        <dsp:cNvSpPr/>
      </dsp:nvSpPr>
      <dsp:spPr>
        <a:xfrm>
          <a:off x="10098272" y="1429554"/>
          <a:ext cx="1442288" cy="1906072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 noProof="0" dirty="0" smtClean="0"/>
            <a:t>Phase 7 </a:t>
          </a:r>
          <a:endParaRPr lang="en-GB" sz="1600" b="1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noProof="0" dirty="0" smtClean="0"/>
            <a:t>Project </a:t>
          </a:r>
          <a:r>
            <a:rPr lang="bs-Latn-BA" sz="1600" kern="1200" noProof="0" dirty="0" smtClean="0"/>
            <a:t>e</a:t>
          </a:r>
          <a:r>
            <a:rPr lang="en-GB" sz="1600" kern="1200" noProof="0" dirty="0" err="1" smtClean="0"/>
            <a:t>nd</a:t>
          </a:r>
          <a:endParaRPr lang="en-GB" sz="1600" kern="1200" noProof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bs-Latn-BA" sz="1600" kern="1200" noProof="0" dirty="0" smtClean="0"/>
            <a:t>F</a:t>
          </a:r>
          <a:r>
            <a:rPr lang="en-GB" sz="1600" kern="1200" noProof="0" dirty="0" err="1" smtClean="0"/>
            <a:t>inal</a:t>
          </a:r>
          <a:r>
            <a:rPr lang="en-GB" sz="1600" kern="1200" noProof="0" dirty="0" smtClean="0"/>
            <a:t> </a:t>
          </a:r>
          <a:r>
            <a:rPr lang="bs-Latn-BA" sz="1600" kern="1200" noProof="0" dirty="0" smtClean="0"/>
            <a:t>r</a:t>
          </a:r>
          <a:r>
            <a:rPr lang="en-GB" sz="1600" kern="1200" noProof="0" dirty="0" err="1" smtClean="0"/>
            <a:t>eportin</a:t>
          </a:r>
          <a:r>
            <a:rPr lang="bs-Latn-BA" sz="1600" kern="1200" noProof="0" dirty="0" smtClean="0"/>
            <a:t>g</a:t>
          </a:r>
          <a:endParaRPr lang="en-GB" sz="1600" kern="1200" noProof="0" dirty="0"/>
        </a:p>
      </dsp:txBody>
      <dsp:txXfrm>
        <a:off x="10168679" y="1499961"/>
        <a:ext cx="1301474" cy="176525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E118B-9C11-482B-BD34-F491EDB30965}">
      <dsp:nvSpPr>
        <dsp:cNvPr id="0" name=""/>
        <dsp:cNvSpPr/>
      </dsp:nvSpPr>
      <dsp:spPr>
        <a:xfrm>
          <a:off x="4978737" y="466"/>
          <a:ext cx="2194609" cy="140850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Relevance</a:t>
          </a:r>
          <a:endParaRPr lang="en-GB" sz="2000" kern="1200" dirty="0"/>
        </a:p>
      </dsp:txBody>
      <dsp:txXfrm>
        <a:off x="5047495" y="69224"/>
        <a:ext cx="2057093" cy="1270993"/>
      </dsp:txXfrm>
    </dsp:sp>
    <dsp:sp modelId="{364115B9-E283-44CC-B76B-CD88D81E37AF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3437461" y="283578"/>
              </a:moveTo>
              <a:arcTo wR="2324766" hR="2324766" stAng="17915745" swAng="2600346"/>
            </a:path>
          </a:pathLst>
        </a:custGeom>
        <a:noFill/>
        <a:ln w="38100" cap="flat" cmpd="sng" algn="ctr">
          <a:solidFill>
            <a:schemeClr val="accent2">
              <a:hueOff val="0"/>
              <a:satOff val="0"/>
              <a:lumOff val="0"/>
              <a:alpha val="25000"/>
            </a:schemeClr>
          </a:solidFill>
          <a:prstDash val="solid"/>
          <a:miter lim="800000"/>
          <a:tailEnd type="triangle" w="med" len="me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19FB8-7DC8-452C-B86F-A1D9DDBC65DD}">
      <dsp:nvSpPr>
        <dsp:cNvPr id="0" name=""/>
        <dsp:cNvSpPr/>
      </dsp:nvSpPr>
      <dsp:spPr>
        <a:xfrm>
          <a:off x="7342270" y="2325232"/>
          <a:ext cx="2117076" cy="1408509"/>
        </a:xfrm>
        <a:prstGeom prst="roundRect">
          <a:avLst/>
        </a:prstGeom>
        <a:gradFill rotWithShape="0">
          <a:gsLst>
            <a:gs pos="100000">
              <a:schemeClr val="accent4">
                <a:lumMod val="75000"/>
                <a:alpha val="2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Project Design &amp; Implementation</a:t>
          </a:r>
          <a:endParaRPr lang="en-GB" sz="2000" kern="1200" dirty="0"/>
        </a:p>
      </dsp:txBody>
      <dsp:txXfrm>
        <a:off x="7411028" y="2393990"/>
        <a:ext cx="1979560" cy="1270993"/>
      </dsp:txXfrm>
    </dsp:sp>
    <dsp:sp modelId="{1F577BBD-DE6F-40FA-9FF0-3B43C3E5F3FD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4535246" y="3044710"/>
              </a:moveTo>
              <a:arcTo wR="2324766" hR="2324766" stAng="1082412" swAng="2442595"/>
            </a:path>
          </a:pathLst>
        </a:custGeom>
        <a:noFill/>
        <a:ln w="38100" cap="flat" cmpd="sng" algn="ctr">
          <a:solidFill>
            <a:schemeClr val="bg1">
              <a:lumMod val="50000"/>
              <a:alpha val="20000"/>
            </a:scheme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A62155-DE24-49E7-B5EC-5ED48D66D85E}">
      <dsp:nvSpPr>
        <dsp:cNvPr id="0" name=""/>
        <dsp:cNvSpPr/>
      </dsp:nvSpPr>
      <dsp:spPr>
        <a:xfrm>
          <a:off x="4884140" y="4649999"/>
          <a:ext cx="2383804" cy="1408509"/>
        </a:xfrm>
        <a:prstGeom prst="roundRect">
          <a:avLst/>
        </a:prstGeom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Partnerships &amp; Collaboration Arrangements</a:t>
          </a:r>
          <a:endParaRPr lang="en-GB" sz="2000" kern="1200" dirty="0"/>
        </a:p>
      </dsp:txBody>
      <dsp:txXfrm>
        <a:off x="4952898" y="4718757"/>
        <a:ext cx="2246288" cy="1270993"/>
      </dsp:txXfrm>
    </dsp:sp>
    <dsp:sp modelId="{DC25F727-2401-4EFA-9EB5-CA8A60D167B4}">
      <dsp:nvSpPr>
        <dsp:cNvPr id="0" name=""/>
        <dsp:cNvSpPr/>
      </dsp:nvSpPr>
      <dsp:spPr>
        <a:xfrm>
          <a:off x="3802824" y="7364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1068202" y="4280677"/>
              </a:moveTo>
              <a:arcTo wR="2324766" hR="2324766" stAng="7363109" swAng="2299110"/>
            </a:path>
          </a:pathLst>
        </a:custGeom>
        <a:noFill/>
        <a:ln w="38100" cap="flat" cmpd="sng" algn="ctr">
          <a:solidFill>
            <a:srgbClr val="FFC00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240691-EAF8-445C-89FE-D46EE04A4FA0}">
      <dsp:nvSpPr>
        <dsp:cNvPr id="0" name=""/>
        <dsp:cNvSpPr/>
      </dsp:nvSpPr>
      <dsp:spPr>
        <a:xfrm>
          <a:off x="2771958" y="2393403"/>
          <a:ext cx="2037246" cy="1408509"/>
        </a:xfrm>
        <a:prstGeom prst="roundRect">
          <a:avLst/>
        </a:prstGeom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Impact, Dissemination &amp; Sustainability</a:t>
          </a:r>
          <a:endParaRPr lang="en-GB" sz="2000" kern="1200" dirty="0"/>
        </a:p>
      </dsp:txBody>
      <dsp:txXfrm>
        <a:off x="2840716" y="2462161"/>
        <a:ext cx="1899730" cy="1270993"/>
      </dsp:txXfrm>
    </dsp:sp>
    <dsp:sp modelId="{D14D9BAA-52FD-48B8-95C4-19E707B2578B}">
      <dsp:nvSpPr>
        <dsp:cNvPr id="0" name=""/>
        <dsp:cNvSpPr/>
      </dsp:nvSpPr>
      <dsp:spPr>
        <a:xfrm>
          <a:off x="3798313" y="678833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86275" y="1697311"/>
              </a:moveTo>
              <a:arcTo wR="2324766" hR="2324766" stAng="11739499" swAng="2664752"/>
            </a:path>
          </a:pathLst>
        </a:custGeom>
        <a:noFill/>
        <a:ln w="38100" cap="flat" cmpd="sng" algn="ctr">
          <a:solidFill>
            <a:srgbClr val="0070C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E118B-9C11-482B-BD34-F491EDB30965}">
      <dsp:nvSpPr>
        <dsp:cNvPr id="0" name=""/>
        <dsp:cNvSpPr/>
      </dsp:nvSpPr>
      <dsp:spPr>
        <a:xfrm>
          <a:off x="4978737" y="466"/>
          <a:ext cx="2194609" cy="1408509"/>
        </a:xfrm>
        <a:prstGeom prst="roundRect">
          <a:avLst/>
        </a:prstGeom>
        <a:gradFill rotWithShape="0">
          <a:gsLst>
            <a:gs pos="100000">
              <a:schemeClr val="accent2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Relevance</a:t>
          </a:r>
          <a:endParaRPr lang="en-GB" sz="2000" kern="1200" dirty="0"/>
        </a:p>
      </dsp:txBody>
      <dsp:txXfrm>
        <a:off x="5047495" y="69224"/>
        <a:ext cx="2057093" cy="1270993"/>
      </dsp:txXfrm>
    </dsp:sp>
    <dsp:sp modelId="{364115B9-E283-44CC-B76B-CD88D81E37AF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3437461" y="283578"/>
              </a:moveTo>
              <a:arcTo wR="2324766" hR="2324766" stAng="17915745" swAng="2600346"/>
            </a:path>
          </a:pathLst>
        </a:custGeom>
        <a:noFill/>
        <a:ln w="38100" cap="flat" cmpd="sng" algn="ctr">
          <a:solidFill>
            <a:schemeClr val="accent2">
              <a:hueOff val="0"/>
              <a:satOff val="0"/>
              <a:lumOff val="0"/>
              <a:alpha val="25000"/>
            </a:schemeClr>
          </a:solidFill>
          <a:prstDash val="solid"/>
          <a:miter lim="800000"/>
          <a:tailEnd type="triangle" w="med" len="me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19FB8-7DC8-452C-B86F-A1D9DDBC65DD}">
      <dsp:nvSpPr>
        <dsp:cNvPr id="0" name=""/>
        <dsp:cNvSpPr/>
      </dsp:nvSpPr>
      <dsp:spPr>
        <a:xfrm>
          <a:off x="7342270" y="2325232"/>
          <a:ext cx="2117076" cy="1408509"/>
        </a:xfrm>
        <a:prstGeom prst="roundRect">
          <a:avLst/>
        </a:prstGeom>
        <a:gradFill rotWithShape="0">
          <a:gsLst>
            <a:gs pos="100000">
              <a:schemeClr val="accent4">
                <a:lumMod val="7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Project Design &amp; Implementation</a:t>
          </a:r>
          <a:endParaRPr lang="en-GB" sz="2000" kern="1200" dirty="0"/>
        </a:p>
      </dsp:txBody>
      <dsp:txXfrm>
        <a:off x="7411028" y="2393990"/>
        <a:ext cx="1979560" cy="1270993"/>
      </dsp:txXfrm>
    </dsp:sp>
    <dsp:sp modelId="{1F577BBD-DE6F-40FA-9FF0-3B43C3E5F3FD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4535246" y="3044710"/>
              </a:moveTo>
              <a:arcTo wR="2324766" hR="2324766" stAng="1082412" swAng="2442595"/>
            </a:path>
          </a:pathLst>
        </a:custGeom>
        <a:noFill/>
        <a:ln w="38100" cap="flat" cmpd="sng" algn="ctr">
          <a:solidFill>
            <a:schemeClr val="bg1">
              <a:lumMod val="50000"/>
              <a:alpha val="20000"/>
            </a:scheme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A62155-DE24-49E7-B5EC-5ED48D66D85E}">
      <dsp:nvSpPr>
        <dsp:cNvPr id="0" name=""/>
        <dsp:cNvSpPr/>
      </dsp:nvSpPr>
      <dsp:spPr>
        <a:xfrm>
          <a:off x="4884140" y="4649999"/>
          <a:ext cx="2383804" cy="1408509"/>
        </a:xfrm>
        <a:prstGeom prst="roundRect">
          <a:avLst/>
        </a:prstGeom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Partnerships &amp; Collaboration Arrangements</a:t>
          </a:r>
          <a:endParaRPr lang="en-GB" sz="2000" kern="1200" dirty="0"/>
        </a:p>
      </dsp:txBody>
      <dsp:txXfrm>
        <a:off x="4952898" y="4718757"/>
        <a:ext cx="2246288" cy="1270993"/>
      </dsp:txXfrm>
    </dsp:sp>
    <dsp:sp modelId="{DC25F727-2401-4EFA-9EB5-CA8A60D167B4}">
      <dsp:nvSpPr>
        <dsp:cNvPr id="0" name=""/>
        <dsp:cNvSpPr/>
      </dsp:nvSpPr>
      <dsp:spPr>
        <a:xfrm>
          <a:off x="3802824" y="7364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1068202" y="4280677"/>
              </a:moveTo>
              <a:arcTo wR="2324766" hR="2324766" stAng="7363109" swAng="2299110"/>
            </a:path>
          </a:pathLst>
        </a:custGeom>
        <a:noFill/>
        <a:ln w="38100" cap="flat" cmpd="sng" algn="ctr">
          <a:solidFill>
            <a:srgbClr val="FFC00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240691-EAF8-445C-89FE-D46EE04A4FA0}">
      <dsp:nvSpPr>
        <dsp:cNvPr id="0" name=""/>
        <dsp:cNvSpPr/>
      </dsp:nvSpPr>
      <dsp:spPr>
        <a:xfrm>
          <a:off x="2771958" y="2393403"/>
          <a:ext cx="2037246" cy="1408509"/>
        </a:xfrm>
        <a:prstGeom prst="roundRect">
          <a:avLst/>
        </a:prstGeom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Impact, Dissemination &amp; Sustainability</a:t>
          </a:r>
          <a:endParaRPr lang="en-GB" sz="2000" kern="1200" dirty="0"/>
        </a:p>
      </dsp:txBody>
      <dsp:txXfrm>
        <a:off x="2840716" y="2462161"/>
        <a:ext cx="1899730" cy="1270993"/>
      </dsp:txXfrm>
    </dsp:sp>
    <dsp:sp modelId="{D14D9BAA-52FD-48B8-95C4-19E707B2578B}">
      <dsp:nvSpPr>
        <dsp:cNvPr id="0" name=""/>
        <dsp:cNvSpPr/>
      </dsp:nvSpPr>
      <dsp:spPr>
        <a:xfrm>
          <a:off x="3798313" y="678833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86275" y="1697311"/>
              </a:moveTo>
              <a:arcTo wR="2324766" hR="2324766" stAng="11739499" swAng="2664752"/>
            </a:path>
          </a:pathLst>
        </a:custGeom>
        <a:noFill/>
        <a:ln w="38100" cap="flat" cmpd="sng" algn="ctr">
          <a:solidFill>
            <a:srgbClr val="0070C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E118B-9C11-482B-BD34-F491EDB30965}">
      <dsp:nvSpPr>
        <dsp:cNvPr id="0" name=""/>
        <dsp:cNvSpPr/>
      </dsp:nvSpPr>
      <dsp:spPr>
        <a:xfrm>
          <a:off x="4978737" y="466"/>
          <a:ext cx="2194609" cy="1408509"/>
        </a:xfrm>
        <a:prstGeom prst="roundRect">
          <a:avLst/>
        </a:prstGeom>
        <a:gradFill rotWithShape="0">
          <a:gsLst>
            <a:gs pos="100000">
              <a:schemeClr val="accent2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Relevance</a:t>
          </a:r>
          <a:endParaRPr lang="en-GB" sz="2000" kern="1200" dirty="0"/>
        </a:p>
      </dsp:txBody>
      <dsp:txXfrm>
        <a:off x="5047495" y="69224"/>
        <a:ext cx="2057093" cy="1270993"/>
      </dsp:txXfrm>
    </dsp:sp>
    <dsp:sp modelId="{364115B9-E283-44CC-B76B-CD88D81E37AF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3437461" y="283578"/>
              </a:moveTo>
              <a:arcTo wR="2324766" hR="2324766" stAng="17915745" swAng="2600346"/>
            </a:path>
          </a:pathLst>
        </a:custGeom>
        <a:noFill/>
        <a:ln w="38100" cap="flat" cmpd="sng" algn="ctr">
          <a:solidFill>
            <a:schemeClr val="accent2">
              <a:hueOff val="0"/>
              <a:satOff val="0"/>
              <a:lumOff val="0"/>
              <a:alpha val="25000"/>
            </a:schemeClr>
          </a:solidFill>
          <a:prstDash val="solid"/>
          <a:miter lim="800000"/>
          <a:tailEnd type="triangle" w="med" len="me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19FB8-7DC8-452C-B86F-A1D9DDBC65DD}">
      <dsp:nvSpPr>
        <dsp:cNvPr id="0" name=""/>
        <dsp:cNvSpPr/>
      </dsp:nvSpPr>
      <dsp:spPr>
        <a:xfrm>
          <a:off x="7342270" y="2325232"/>
          <a:ext cx="2117076" cy="1408509"/>
        </a:xfrm>
        <a:prstGeom prst="roundRect">
          <a:avLst/>
        </a:prstGeom>
        <a:gradFill rotWithShape="0">
          <a:gsLst>
            <a:gs pos="100000">
              <a:schemeClr val="accent4">
                <a:lumMod val="75000"/>
                <a:alpha val="2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Project Design &amp; Implementation</a:t>
          </a:r>
          <a:endParaRPr lang="en-GB" sz="2000" kern="1200" dirty="0"/>
        </a:p>
      </dsp:txBody>
      <dsp:txXfrm>
        <a:off x="7411028" y="2393990"/>
        <a:ext cx="1979560" cy="1270993"/>
      </dsp:txXfrm>
    </dsp:sp>
    <dsp:sp modelId="{1F577BBD-DE6F-40FA-9FF0-3B43C3E5F3FD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4535246" y="3044710"/>
              </a:moveTo>
              <a:arcTo wR="2324766" hR="2324766" stAng="1082412" swAng="2442595"/>
            </a:path>
          </a:pathLst>
        </a:custGeom>
        <a:noFill/>
        <a:ln w="38100" cap="flat" cmpd="sng" algn="ctr">
          <a:solidFill>
            <a:schemeClr val="bg1">
              <a:lumMod val="50000"/>
              <a:alpha val="20000"/>
            </a:scheme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A62155-DE24-49E7-B5EC-5ED48D66D85E}">
      <dsp:nvSpPr>
        <dsp:cNvPr id="0" name=""/>
        <dsp:cNvSpPr/>
      </dsp:nvSpPr>
      <dsp:spPr>
        <a:xfrm>
          <a:off x="4884140" y="4649999"/>
          <a:ext cx="2383804" cy="1408509"/>
        </a:xfrm>
        <a:prstGeom prst="roundRect">
          <a:avLst/>
        </a:prstGeom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Partnerships &amp; Collaboration Arrangements</a:t>
          </a:r>
          <a:endParaRPr lang="en-GB" sz="2000" kern="1200" dirty="0"/>
        </a:p>
      </dsp:txBody>
      <dsp:txXfrm>
        <a:off x="4952898" y="4718757"/>
        <a:ext cx="2246288" cy="1270993"/>
      </dsp:txXfrm>
    </dsp:sp>
    <dsp:sp modelId="{DC25F727-2401-4EFA-9EB5-CA8A60D167B4}">
      <dsp:nvSpPr>
        <dsp:cNvPr id="0" name=""/>
        <dsp:cNvSpPr/>
      </dsp:nvSpPr>
      <dsp:spPr>
        <a:xfrm>
          <a:off x="3802824" y="7364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1068202" y="4280677"/>
              </a:moveTo>
              <a:arcTo wR="2324766" hR="2324766" stAng="7363109" swAng="2299110"/>
            </a:path>
          </a:pathLst>
        </a:custGeom>
        <a:noFill/>
        <a:ln w="38100" cap="flat" cmpd="sng" algn="ctr">
          <a:solidFill>
            <a:srgbClr val="FFC00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240691-EAF8-445C-89FE-D46EE04A4FA0}">
      <dsp:nvSpPr>
        <dsp:cNvPr id="0" name=""/>
        <dsp:cNvSpPr/>
      </dsp:nvSpPr>
      <dsp:spPr>
        <a:xfrm>
          <a:off x="2771958" y="2393403"/>
          <a:ext cx="2037246" cy="1408509"/>
        </a:xfrm>
        <a:prstGeom prst="roundRect">
          <a:avLst/>
        </a:prstGeom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Impact, Dissemination &amp; Sustainability</a:t>
          </a:r>
          <a:endParaRPr lang="en-GB" sz="2000" kern="1200" dirty="0"/>
        </a:p>
      </dsp:txBody>
      <dsp:txXfrm>
        <a:off x="2840716" y="2462161"/>
        <a:ext cx="1899730" cy="1270993"/>
      </dsp:txXfrm>
    </dsp:sp>
    <dsp:sp modelId="{D14D9BAA-52FD-48B8-95C4-19E707B2578B}">
      <dsp:nvSpPr>
        <dsp:cNvPr id="0" name=""/>
        <dsp:cNvSpPr/>
      </dsp:nvSpPr>
      <dsp:spPr>
        <a:xfrm>
          <a:off x="3798313" y="678833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86275" y="1697311"/>
              </a:moveTo>
              <a:arcTo wR="2324766" hR="2324766" stAng="11739499" swAng="2664752"/>
            </a:path>
          </a:pathLst>
        </a:custGeom>
        <a:noFill/>
        <a:ln w="38100" cap="flat" cmpd="sng" algn="ctr">
          <a:solidFill>
            <a:srgbClr val="0070C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E118B-9C11-482B-BD34-F491EDB30965}">
      <dsp:nvSpPr>
        <dsp:cNvPr id="0" name=""/>
        <dsp:cNvSpPr/>
      </dsp:nvSpPr>
      <dsp:spPr>
        <a:xfrm>
          <a:off x="4978737" y="466"/>
          <a:ext cx="2194609" cy="1408509"/>
        </a:xfrm>
        <a:prstGeom prst="roundRect">
          <a:avLst/>
        </a:prstGeom>
        <a:gradFill rotWithShape="0">
          <a:gsLst>
            <a:gs pos="100000">
              <a:schemeClr val="accent2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Relevance</a:t>
          </a:r>
          <a:endParaRPr lang="en-GB" sz="2000" kern="1200" dirty="0"/>
        </a:p>
      </dsp:txBody>
      <dsp:txXfrm>
        <a:off x="5047495" y="69224"/>
        <a:ext cx="2057093" cy="1270993"/>
      </dsp:txXfrm>
    </dsp:sp>
    <dsp:sp modelId="{364115B9-E283-44CC-B76B-CD88D81E37AF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3437461" y="283578"/>
              </a:moveTo>
              <a:arcTo wR="2324766" hR="2324766" stAng="17915745" swAng="2600346"/>
            </a:path>
          </a:pathLst>
        </a:custGeom>
        <a:noFill/>
        <a:ln w="38100" cap="flat" cmpd="sng" algn="ctr">
          <a:solidFill>
            <a:schemeClr val="accent2">
              <a:hueOff val="0"/>
              <a:satOff val="0"/>
              <a:lumOff val="0"/>
              <a:alpha val="25000"/>
            </a:schemeClr>
          </a:solidFill>
          <a:prstDash val="solid"/>
          <a:miter lim="800000"/>
          <a:tailEnd type="triangle" w="med" len="me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19FB8-7DC8-452C-B86F-A1D9DDBC65DD}">
      <dsp:nvSpPr>
        <dsp:cNvPr id="0" name=""/>
        <dsp:cNvSpPr/>
      </dsp:nvSpPr>
      <dsp:spPr>
        <a:xfrm>
          <a:off x="7342270" y="2325232"/>
          <a:ext cx="2117076" cy="1408509"/>
        </a:xfrm>
        <a:prstGeom prst="roundRect">
          <a:avLst/>
        </a:prstGeom>
        <a:gradFill rotWithShape="0">
          <a:gsLst>
            <a:gs pos="100000">
              <a:schemeClr val="accent4">
                <a:lumMod val="75000"/>
                <a:alpha val="2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Project Design &amp; Implementation</a:t>
          </a:r>
          <a:endParaRPr lang="en-GB" sz="2000" kern="1200" dirty="0"/>
        </a:p>
      </dsp:txBody>
      <dsp:txXfrm>
        <a:off x="7411028" y="2393990"/>
        <a:ext cx="1979560" cy="1270993"/>
      </dsp:txXfrm>
    </dsp:sp>
    <dsp:sp modelId="{1F577BBD-DE6F-40FA-9FF0-3B43C3E5F3FD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4535246" y="3044710"/>
              </a:moveTo>
              <a:arcTo wR="2324766" hR="2324766" stAng="1082412" swAng="2442595"/>
            </a:path>
          </a:pathLst>
        </a:custGeom>
        <a:noFill/>
        <a:ln w="38100" cap="flat" cmpd="sng" algn="ctr">
          <a:solidFill>
            <a:schemeClr val="bg1">
              <a:lumMod val="50000"/>
              <a:alpha val="20000"/>
            </a:scheme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A62155-DE24-49E7-B5EC-5ED48D66D85E}">
      <dsp:nvSpPr>
        <dsp:cNvPr id="0" name=""/>
        <dsp:cNvSpPr/>
      </dsp:nvSpPr>
      <dsp:spPr>
        <a:xfrm>
          <a:off x="4884140" y="4649999"/>
          <a:ext cx="2383804" cy="1408509"/>
        </a:xfrm>
        <a:prstGeom prst="roundRect">
          <a:avLst/>
        </a:prstGeom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Partnerships &amp; Collaboration Arrangements</a:t>
          </a:r>
          <a:endParaRPr lang="en-GB" sz="2000" kern="1200" dirty="0"/>
        </a:p>
      </dsp:txBody>
      <dsp:txXfrm>
        <a:off x="4952898" y="4718757"/>
        <a:ext cx="2246288" cy="1270993"/>
      </dsp:txXfrm>
    </dsp:sp>
    <dsp:sp modelId="{DC25F727-2401-4EFA-9EB5-CA8A60D167B4}">
      <dsp:nvSpPr>
        <dsp:cNvPr id="0" name=""/>
        <dsp:cNvSpPr/>
      </dsp:nvSpPr>
      <dsp:spPr>
        <a:xfrm>
          <a:off x="3802824" y="7364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1068202" y="4280677"/>
              </a:moveTo>
              <a:arcTo wR="2324766" hR="2324766" stAng="7363109" swAng="2299110"/>
            </a:path>
          </a:pathLst>
        </a:custGeom>
        <a:noFill/>
        <a:ln w="38100" cap="flat" cmpd="sng" algn="ctr">
          <a:solidFill>
            <a:srgbClr val="FFC00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240691-EAF8-445C-89FE-D46EE04A4FA0}">
      <dsp:nvSpPr>
        <dsp:cNvPr id="0" name=""/>
        <dsp:cNvSpPr/>
      </dsp:nvSpPr>
      <dsp:spPr>
        <a:xfrm>
          <a:off x="2771958" y="2393403"/>
          <a:ext cx="2037246" cy="1408509"/>
        </a:xfrm>
        <a:prstGeom prst="roundRect">
          <a:avLst/>
        </a:prstGeom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Impact, Dissemination &amp; Sustainability</a:t>
          </a:r>
          <a:endParaRPr lang="en-GB" sz="2000" kern="1200" dirty="0"/>
        </a:p>
      </dsp:txBody>
      <dsp:txXfrm>
        <a:off x="2840716" y="2462161"/>
        <a:ext cx="1899730" cy="1270993"/>
      </dsp:txXfrm>
    </dsp:sp>
    <dsp:sp modelId="{D14D9BAA-52FD-48B8-95C4-19E707B2578B}">
      <dsp:nvSpPr>
        <dsp:cNvPr id="0" name=""/>
        <dsp:cNvSpPr/>
      </dsp:nvSpPr>
      <dsp:spPr>
        <a:xfrm>
          <a:off x="3798313" y="678833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86275" y="1697311"/>
              </a:moveTo>
              <a:arcTo wR="2324766" hR="2324766" stAng="11739499" swAng="2664752"/>
            </a:path>
          </a:pathLst>
        </a:custGeom>
        <a:noFill/>
        <a:ln w="38100" cap="flat" cmpd="sng" algn="ctr">
          <a:solidFill>
            <a:srgbClr val="0070C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E118B-9C11-482B-BD34-F491EDB30965}">
      <dsp:nvSpPr>
        <dsp:cNvPr id="0" name=""/>
        <dsp:cNvSpPr/>
      </dsp:nvSpPr>
      <dsp:spPr>
        <a:xfrm>
          <a:off x="4978737" y="466"/>
          <a:ext cx="2194609" cy="140850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Relevance</a:t>
          </a:r>
          <a:endParaRPr lang="en-GB" sz="2000" kern="1200" dirty="0"/>
        </a:p>
      </dsp:txBody>
      <dsp:txXfrm>
        <a:off x="5047495" y="69224"/>
        <a:ext cx="2057093" cy="1270993"/>
      </dsp:txXfrm>
    </dsp:sp>
    <dsp:sp modelId="{364115B9-E283-44CC-B76B-CD88D81E37AF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3437461" y="283578"/>
              </a:moveTo>
              <a:arcTo wR="2324766" hR="2324766" stAng="17915745" swAng="2600346"/>
            </a:path>
          </a:pathLst>
        </a:custGeom>
        <a:noFill/>
        <a:ln w="38100" cap="flat" cmpd="sng" algn="ctr">
          <a:solidFill>
            <a:schemeClr val="accent2">
              <a:hueOff val="0"/>
              <a:satOff val="0"/>
              <a:lumOff val="0"/>
            </a:schemeClr>
          </a:solidFill>
          <a:prstDash val="solid"/>
          <a:miter lim="800000"/>
          <a:tailEnd type="triangle" w="med" len="me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19FB8-7DC8-452C-B86F-A1D9DDBC65DD}">
      <dsp:nvSpPr>
        <dsp:cNvPr id="0" name=""/>
        <dsp:cNvSpPr/>
      </dsp:nvSpPr>
      <dsp:spPr>
        <a:xfrm>
          <a:off x="7342270" y="2325232"/>
          <a:ext cx="2117076" cy="1408509"/>
        </a:xfrm>
        <a:prstGeom prst="roundRect">
          <a:avLst/>
        </a:prstGeom>
        <a:gradFill rotWithShape="0">
          <a:gsLst>
            <a:gs pos="100000">
              <a:schemeClr val="accent4">
                <a:lumMod val="7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Project Design &amp; Implementation</a:t>
          </a:r>
          <a:endParaRPr lang="en-GB" sz="2000" kern="1200" dirty="0"/>
        </a:p>
      </dsp:txBody>
      <dsp:txXfrm>
        <a:off x="7411028" y="2393990"/>
        <a:ext cx="1979560" cy="1270993"/>
      </dsp:txXfrm>
    </dsp:sp>
    <dsp:sp modelId="{1F577BBD-DE6F-40FA-9FF0-3B43C3E5F3FD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4535246" y="3044710"/>
              </a:moveTo>
              <a:arcTo wR="2324766" hR="2324766" stAng="1082412" swAng="2442595"/>
            </a:path>
          </a:pathLst>
        </a:custGeom>
        <a:noFill/>
        <a:ln w="38100" cap="flat" cmpd="sng" algn="ctr">
          <a:solidFill>
            <a:schemeClr val="bg1">
              <a:lumMod val="50000"/>
            </a:scheme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A62155-DE24-49E7-B5EC-5ED48D66D85E}">
      <dsp:nvSpPr>
        <dsp:cNvPr id="0" name=""/>
        <dsp:cNvSpPr/>
      </dsp:nvSpPr>
      <dsp:spPr>
        <a:xfrm>
          <a:off x="4884140" y="4649999"/>
          <a:ext cx="2383804" cy="1408509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Partnerships &amp; Collaboration Arrangements</a:t>
          </a:r>
          <a:endParaRPr lang="en-GB" sz="2000" kern="1200" dirty="0"/>
        </a:p>
      </dsp:txBody>
      <dsp:txXfrm>
        <a:off x="4952898" y="4718757"/>
        <a:ext cx="2246288" cy="1270993"/>
      </dsp:txXfrm>
    </dsp:sp>
    <dsp:sp modelId="{DC25F727-2401-4EFA-9EB5-CA8A60D167B4}">
      <dsp:nvSpPr>
        <dsp:cNvPr id="0" name=""/>
        <dsp:cNvSpPr/>
      </dsp:nvSpPr>
      <dsp:spPr>
        <a:xfrm>
          <a:off x="3802824" y="7364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1068202" y="4280677"/>
              </a:moveTo>
              <a:arcTo wR="2324766" hR="2324766" stAng="7363109" swAng="2299110"/>
            </a:path>
          </a:pathLst>
        </a:custGeom>
        <a:noFill/>
        <a:ln w="38100" cap="flat" cmpd="sng" algn="ctr">
          <a:solidFill>
            <a:srgbClr val="FFC000"/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240691-EAF8-445C-89FE-D46EE04A4FA0}">
      <dsp:nvSpPr>
        <dsp:cNvPr id="0" name=""/>
        <dsp:cNvSpPr/>
      </dsp:nvSpPr>
      <dsp:spPr>
        <a:xfrm>
          <a:off x="2771958" y="2393403"/>
          <a:ext cx="2037246" cy="140850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Impact, Dissemination &amp; Sustainability</a:t>
          </a:r>
          <a:endParaRPr lang="en-GB" sz="2000" kern="1200" dirty="0"/>
        </a:p>
      </dsp:txBody>
      <dsp:txXfrm>
        <a:off x="2840716" y="2462161"/>
        <a:ext cx="1899730" cy="1270993"/>
      </dsp:txXfrm>
    </dsp:sp>
    <dsp:sp modelId="{D14D9BAA-52FD-48B8-95C4-19E707B2578B}">
      <dsp:nvSpPr>
        <dsp:cNvPr id="0" name=""/>
        <dsp:cNvSpPr/>
      </dsp:nvSpPr>
      <dsp:spPr>
        <a:xfrm>
          <a:off x="3798313" y="678833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86275" y="1697311"/>
              </a:moveTo>
              <a:arcTo wR="2324766" hR="2324766" stAng="11739499" swAng="2664752"/>
            </a:path>
          </a:pathLst>
        </a:custGeom>
        <a:noFill/>
        <a:ln w="38100" cap="flat" cmpd="sng" algn="ctr">
          <a:solidFill>
            <a:srgbClr val="0070C0"/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D9A832-68A7-40F3-A37A-1515B668D61B}">
      <dsp:nvSpPr>
        <dsp:cNvPr id="0" name=""/>
        <dsp:cNvSpPr/>
      </dsp:nvSpPr>
      <dsp:spPr>
        <a:xfrm>
          <a:off x="3693795" y="65166"/>
          <a:ext cx="3128010" cy="3128010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4800" kern="1200" dirty="0" smtClean="0"/>
            <a:t>Partner 1</a:t>
          </a:r>
          <a:endParaRPr lang="en-GB" sz="4800" kern="1200" dirty="0"/>
        </a:p>
      </dsp:txBody>
      <dsp:txXfrm>
        <a:off x="4110863" y="612568"/>
        <a:ext cx="2293874" cy="1407604"/>
      </dsp:txXfrm>
    </dsp:sp>
    <dsp:sp modelId="{1024FB8F-F478-4669-9A51-E8728F323286}">
      <dsp:nvSpPr>
        <dsp:cNvPr id="0" name=""/>
        <dsp:cNvSpPr/>
      </dsp:nvSpPr>
      <dsp:spPr>
        <a:xfrm>
          <a:off x="4822485" y="2020173"/>
          <a:ext cx="3128010" cy="3128010"/>
        </a:xfrm>
        <a:prstGeom prst="ellipse">
          <a:avLst/>
        </a:prstGeom>
        <a:solidFill>
          <a:schemeClr val="accent4">
            <a:alpha val="50000"/>
            <a:hueOff val="5197846"/>
            <a:satOff val="-23984"/>
            <a:lumOff val="883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4800" kern="1200" dirty="0" smtClean="0"/>
            <a:t>Partner 3</a:t>
          </a:r>
          <a:endParaRPr lang="en-GB" sz="4800" kern="1200" dirty="0"/>
        </a:p>
      </dsp:txBody>
      <dsp:txXfrm>
        <a:off x="5779135" y="2828242"/>
        <a:ext cx="1876806" cy="1720405"/>
      </dsp:txXfrm>
    </dsp:sp>
    <dsp:sp modelId="{CC5C6B24-E388-4241-88DF-153CF0E53F4A}">
      <dsp:nvSpPr>
        <dsp:cNvPr id="0" name=""/>
        <dsp:cNvSpPr/>
      </dsp:nvSpPr>
      <dsp:spPr>
        <a:xfrm>
          <a:off x="2565104" y="2020173"/>
          <a:ext cx="3128010" cy="3128010"/>
        </a:xfrm>
        <a:prstGeom prst="ellipse">
          <a:avLst/>
        </a:prstGeom>
        <a:solidFill>
          <a:schemeClr val="accent4">
            <a:alpha val="50000"/>
            <a:hueOff val="10395692"/>
            <a:satOff val="-47968"/>
            <a:lumOff val="1765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4800" kern="1200" dirty="0" smtClean="0"/>
            <a:t>Partner 2</a:t>
          </a:r>
          <a:endParaRPr lang="en-GB" sz="4800" kern="1200" dirty="0"/>
        </a:p>
      </dsp:txBody>
      <dsp:txXfrm>
        <a:off x="2859659" y="2828242"/>
        <a:ext cx="1876806" cy="17204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EECA2B-C5A3-4E1B-AB85-019D584DD428}">
      <dsp:nvSpPr>
        <dsp:cNvPr id="0" name=""/>
        <dsp:cNvSpPr/>
      </dsp:nvSpPr>
      <dsp:spPr>
        <a:xfrm>
          <a:off x="4627" y="708708"/>
          <a:ext cx="3050879" cy="30508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700" b="1" kern="1200" dirty="0" smtClean="0"/>
            <a:t>Applicant(s)</a:t>
          </a:r>
        </a:p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700" b="1" kern="1200" dirty="0" smtClean="0"/>
            <a:t>Consortium</a:t>
          </a:r>
          <a:endParaRPr lang="en-GB" sz="2700" kern="1200" dirty="0"/>
        </a:p>
      </dsp:txBody>
      <dsp:txXfrm>
        <a:off x="451418" y="1155499"/>
        <a:ext cx="2157297" cy="2157297"/>
      </dsp:txXfrm>
    </dsp:sp>
    <dsp:sp modelId="{92FCF371-B039-41FE-87D5-B13E01CFA0F4}">
      <dsp:nvSpPr>
        <dsp:cNvPr id="0" name=""/>
        <dsp:cNvSpPr/>
      </dsp:nvSpPr>
      <dsp:spPr>
        <a:xfrm rot="17684890">
          <a:off x="2637057" y="1242376"/>
          <a:ext cx="175124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124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94ECFC-DFD9-4F97-8CBA-F8C3A903B669}">
      <dsp:nvSpPr>
        <dsp:cNvPr id="0" name=""/>
        <dsp:cNvSpPr/>
      </dsp:nvSpPr>
      <dsp:spPr>
        <a:xfrm rot="14715110">
          <a:off x="6612048" y="1242376"/>
          <a:ext cx="175124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124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5658D1-F995-4FB6-AEA7-BEE5A06FF433}">
      <dsp:nvSpPr>
        <dsp:cNvPr id="0" name=""/>
        <dsp:cNvSpPr/>
      </dsp:nvSpPr>
      <dsp:spPr>
        <a:xfrm>
          <a:off x="3879244" y="447172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C6A324-0913-4DFA-86D0-E5EEE834ABDC}">
      <dsp:nvSpPr>
        <dsp:cNvPr id="0" name=""/>
        <dsp:cNvSpPr/>
      </dsp:nvSpPr>
      <dsp:spPr>
        <a:xfrm>
          <a:off x="4235849" y="429"/>
          <a:ext cx="2528654" cy="89348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>
              <a:solidFill>
                <a:srgbClr val="0070C0"/>
              </a:solidFill>
            </a:rPr>
            <a:t>Different </a:t>
          </a:r>
          <a:r>
            <a:rPr lang="bs-Latn-BA" sz="2000" kern="1200" smtClean="0">
              <a:solidFill>
                <a:srgbClr val="0070C0"/>
              </a:solidFill>
            </a:rPr>
            <a:t>calls for </a:t>
          </a:r>
          <a:r>
            <a:rPr lang="bs-Latn-BA" sz="2000" kern="1200" dirty="0" smtClean="0">
              <a:solidFill>
                <a:srgbClr val="0070C0"/>
              </a:solidFill>
            </a:rPr>
            <a:t>project proposals</a:t>
          </a:r>
          <a:endParaRPr lang="en-GB" sz="2000" kern="1200" dirty="0">
            <a:solidFill>
              <a:srgbClr val="0070C0"/>
            </a:solidFill>
          </a:endParaRPr>
        </a:p>
      </dsp:txBody>
      <dsp:txXfrm>
        <a:off x="4235849" y="429"/>
        <a:ext cx="2528654" cy="893487"/>
      </dsp:txXfrm>
    </dsp:sp>
    <dsp:sp modelId="{BCD953DE-0E7B-4B94-8F8E-FACFADF63BEB}">
      <dsp:nvSpPr>
        <dsp:cNvPr id="0" name=""/>
        <dsp:cNvSpPr/>
      </dsp:nvSpPr>
      <dsp:spPr>
        <a:xfrm>
          <a:off x="6764504" y="447172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36109-A5C8-43A8-9948-9BB6DFCD4B2D}">
      <dsp:nvSpPr>
        <dsp:cNvPr id="0" name=""/>
        <dsp:cNvSpPr/>
      </dsp:nvSpPr>
      <dsp:spPr>
        <a:xfrm rot="18760443">
          <a:off x="2971889" y="1738262"/>
          <a:ext cx="108158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81583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D19A71-A5DC-4A2E-8632-5B516A10ACC3}">
      <dsp:nvSpPr>
        <dsp:cNvPr id="0" name=""/>
        <dsp:cNvSpPr/>
      </dsp:nvSpPr>
      <dsp:spPr>
        <a:xfrm rot="13639557">
          <a:off x="6946880" y="1738262"/>
          <a:ext cx="108158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81583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F99EFA-2369-4FB6-A15E-786C6F9144CA}">
      <dsp:nvSpPr>
        <dsp:cNvPr id="0" name=""/>
        <dsp:cNvSpPr/>
      </dsp:nvSpPr>
      <dsp:spPr>
        <a:xfrm>
          <a:off x="3879244" y="1340660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2B0568-477A-4365-95E1-39ECF2365DA2}">
      <dsp:nvSpPr>
        <dsp:cNvPr id="0" name=""/>
        <dsp:cNvSpPr/>
      </dsp:nvSpPr>
      <dsp:spPr>
        <a:xfrm>
          <a:off x="4235849" y="893916"/>
          <a:ext cx="2528654" cy="89348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>
              <a:solidFill>
                <a:srgbClr val="0070C0"/>
              </a:solidFill>
            </a:rPr>
            <a:t>Eligibility criteria</a:t>
          </a:r>
          <a:endParaRPr lang="en-GB" sz="2000" kern="1200" dirty="0">
            <a:solidFill>
              <a:srgbClr val="0070C0"/>
            </a:solidFill>
          </a:endParaRPr>
        </a:p>
      </dsp:txBody>
      <dsp:txXfrm>
        <a:off x="4235849" y="893916"/>
        <a:ext cx="2528654" cy="893487"/>
      </dsp:txXfrm>
    </dsp:sp>
    <dsp:sp modelId="{C2003593-99C3-4A84-B4C8-EB0AC237A513}">
      <dsp:nvSpPr>
        <dsp:cNvPr id="0" name=""/>
        <dsp:cNvSpPr/>
      </dsp:nvSpPr>
      <dsp:spPr>
        <a:xfrm>
          <a:off x="6764504" y="1340660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EAF638-EC25-4A5D-858D-8C2FD633E154}">
      <dsp:nvSpPr>
        <dsp:cNvPr id="0" name=""/>
        <dsp:cNvSpPr/>
      </dsp:nvSpPr>
      <dsp:spPr>
        <a:xfrm>
          <a:off x="3146118" y="2234148"/>
          <a:ext cx="73312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3312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353C35-81BE-4961-A0E7-E110867FB5DF}">
      <dsp:nvSpPr>
        <dsp:cNvPr id="0" name=""/>
        <dsp:cNvSpPr/>
      </dsp:nvSpPr>
      <dsp:spPr>
        <a:xfrm rot="10800000">
          <a:off x="7121109" y="2234148"/>
          <a:ext cx="73312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3312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29A837-762F-41A8-A2C4-8CC2503EBD27}">
      <dsp:nvSpPr>
        <dsp:cNvPr id="0" name=""/>
        <dsp:cNvSpPr/>
      </dsp:nvSpPr>
      <dsp:spPr>
        <a:xfrm>
          <a:off x="3879244" y="2234148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226F6B-7B59-4340-BE72-F1AD67EF98A2}">
      <dsp:nvSpPr>
        <dsp:cNvPr id="0" name=""/>
        <dsp:cNvSpPr/>
      </dsp:nvSpPr>
      <dsp:spPr>
        <a:xfrm>
          <a:off x="4235849" y="1787404"/>
          <a:ext cx="2528654" cy="89348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>
              <a:solidFill>
                <a:srgbClr val="0070C0"/>
              </a:solidFill>
            </a:rPr>
            <a:t>Guide for writing project proposals</a:t>
          </a:r>
        </a:p>
      </dsp:txBody>
      <dsp:txXfrm>
        <a:off x="4235849" y="1787404"/>
        <a:ext cx="2528654" cy="893487"/>
      </dsp:txXfrm>
    </dsp:sp>
    <dsp:sp modelId="{B859A3F9-EED8-438C-A522-5055A332340E}">
      <dsp:nvSpPr>
        <dsp:cNvPr id="0" name=""/>
        <dsp:cNvSpPr/>
      </dsp:nvSpPr>
      <dsp:spPr>
        <a:xfrm>
          <a:off x="6764504" y="2234148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965827-780D-400F-8444-0942A2717C37}">
      <dsp:nvSpPr>
        <dsp:cNvPr id="0" name=""/>
        <dsp:cNvSpPr/>
      </dsp:nvSpPr>
      <dsp:spPr>
        <a:xfrm rot="2839557">
          <a:off x="2971889" y="2730033"/>
          <a:ext cx="108158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81583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47E00A-9F7A-4482-A412-860B842AE6A0}">
      <dsp:nvSpPr>
        <dsp:cNvPr id="0" name=""/>
        <dsp:cNvSpPr/>
      </dsp:nvSpPr>
      <dsp:spPr>
        <a:xfrm rot="7960443">
          <a:off x="6946880" y="2730033"/>
          <a:ext cx="108158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81583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B404A2-B11F-431F-A4BC-CA68E696A3B4}">
      <dsp:nvSpPr>
        <dsp:cNvPr id="0" name=""/>
        <dsp:cNvSpPr/>
      </dsp:nvSpPr>
      <dsp:spPr>
        <a:xfrm>
          <a:off x="3879244" y="3127635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70B594-50C3-4599-84C7-42C321E7F314}">
      <dsp:nvSpPr>
        <dsp:cNvPr id="0" name=""/>
        <dsp:cNvSpPr/>
      </dsp:nvSpPr>
      <dsp:spPr>
        <a:xfrm>
          <a:off x="4235849" y="2680891"/>
          <a:ext cx="2528654" cy="89348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u="sng" kern="1200" dirty="0" smtClean="0">
              <a:solidFill>
                <a:srgbClr val="0070C0"/>
              </a:solidFill>
            </a:rPr>
            <a:t>Selection </a:t>
          </a:r>
          <a:r>
            <a:rPr lang="bs-Latn-BA" sz="2000" u="sng" kern="1200" dirty="0" smtClean="0">
              <a:solidFill>
                <a:srgbClr val="0070C0"/>
              </a:solidFill>
            </a:rPr>
            <a:t>criteria </a:t>
          </a:r>
          <a:r>
            <a:rPr lang="bs-Latn-BA" sz="2000" kern="1200" dirty="0" smtClean="0">
              <a:solidFill>
                <a:srgbClr val="0070C0"/>
              </a:solidFill>
            </a:rPr>
            <a:t>and </a:t>
          </a:r>
          <a:r>
            <a:rPr lang="bs-Latn-BA" sz="2000" u="sng" kern="1200" dirty="0" smtClean="0">
              <a:solidFill>
                <a:srgbClr val="0070C0"/>
              </a:solidFill>
            </a:rPr>
            <a:t>evaluation by experts</a:t>
          </a:r>
          <a:endParaRPr lang="en-GB" sz="2000" u="sng" kern="1200" dirty="0">
            <a:solidFill>
              <a:srgbClr val="0070C0"/>
            </a:solidFill>
          </a:endParaRPr>
        </a:p>
      </dsp:txBody>
      <dsp:txXfrm>
        <a:off x="4235849" y="2680891"/>
        <a:ext cx="2528654" cy="893487"/>
      </dsp:txXfrm>
    </dsp:sp>
    <dsp:sp modelId="{29F8C672-35CB-4BEA-ADBA-264DAD21FDE5}">
      <dsp:nvSpPr>
        <dsp:cNvPr id="0" name=""/>
        <dsp:cNvSpPr/>
      </dsp:nvSpPr>
      <dsp:spPr>
        <a:xfrm>
          <a:off x="6764504" y="3127635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3591FC-5981-466F-9806-767A75594351}">
      <dsp:nvSpPr>
        <dsp:cNvPr id="0" name=""/>
        <dsp:cNvSpPr/>
      </dsp:nvSpPr>
      <dsp:spPr>
        <a:xfrm rot="3915110">
          <a:off x="2637057" y="3225919"/>
          <a:ext cx="175124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124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802380-9034-48BC-808E-4B3334916FE7}">
      <dsp:nvSpPr>
        <dsp:cNvPr id="0" name=""/>
        <dsp:cNvSpPr/>
      </dsp:nvSpPr>
      <dsp:spPr>
        <a:xfrm rot="6884890">
          <a:off x="6612048" y="3225919"/>
          <a:ext cx="175124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5124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1E5899-3007-4CE2-9694-BE2EE6E55EA3}">
      <dsp:nvSpPr>
        <dsp:cNvPr id="0" name=""/>
        <dsp:cNvSpPr/>
      </dsp:nvSpPr>
      <dsp:spPr>
        <a:xfrm>
          <a:off x="3879244" y="4021123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F3B3AE-0C91-499E-9FC9-EA652F835C16}">
      <dsp:nvSpPr>
        <dsp:cNvPr id="0" name=""/>
        <dsp:cNvSpPr/>
      </dsp:nvSpPr>
      <dsp:spPr>
        <a:xfrm>
          <a:off x="4235849" y="3574379"/>
          <a:ext cx="2528654" cy="89348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b="1" kern="1200" dirty="0" smtClean="0">
              <a:solidFill>
                <a:srgbClr val="0070C0"/>
              </a:solidFill>
            </a:rPr>
            <a:t>Only </a:t>
          </a:r>
          <a:r>
            <a:rPr lang="bs-Latn-BA" sz="2000" b="1" u="sng" kern="1200" dirty="0" smtClean="0">
              <a:solidFill>
                <a:srgbClr val="0070C0"/>
              </a:solidFill>
            </a:rPr>
            <a:t>best</a:t>
          </a:r>
          <a:r>
            <a:rPr lang="bs-Latn-BA" sz="2000" b="1" kern="1200" dirty="0" smtClean="0">
              <a:solidFill>
                <a:srgbClr val="0070C0"/>
              </a:solidFill>
            </a:rPr>
            <a:t> proposals are funded</a:t>
          </a:r>
          <a:endParaRPr lang="en-GB" sz="2000" b="1" kern="1200" dirty="0">
            <a:solidFill>
              <a:srgbClr val="0070C0"/>
            </a:solidFill>
          </a:endParaRPr>
        </a:p>
      </dsp:txBody>
      <dsp:txXfrm>
        <a:off x="4235849" y="3574379"/>
        <a:ext cx="2528654" cy="893487"/>
      </dsp:txXfrm>
    </dsp:sp>
    <dsp:sp modelId="{196CBD3A-E14B-4AAB-A78C-D6AB3630BF20}">
      <dsp:nvSpPr>
        <dsp:cNvPr id="0" name=""/>
        <dsp:cNvSpPr/>
      </dsp:nvSpPr>
      <dsp:spPr>
        <a:xfrm>
          <a:off x="6764504" y="4021123"/>
          <a:ext cx="35660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14BCED-AA26-4F3F-9989-1E575B0E31D3}">
      <dsp:nvSpPr>
        <dsp:cNvPr id="0" name=""/>
        <dsp:cNvSpPr/>
      </dsp:nvSpPr>
      <dsp:spPr>
        <a:xfrm>
          <a:off x="7944846" y="708708"/>
          <a:ext cx="3050879" cy="30508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700" b="1" kern="1200" smtClean="0"/>
            <a:t>Funding programmes/ organisation(s)</a:t>
          </a:r>
          <a:endParaRPr lang="en-GB" sz="2700" kern="1200" dirty="0"/>
        </a:p>
      </dsp:txBody>
      <dsp:txXfrm>
        <a:off x="8391637" y="1155499"/>
        <a:ext cx="2157297" cy="215729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850688-D780-4DA3-AC25-D85ECBBEBFBE}">
      <dsp:nvSpPr>
        <dsp:cNvPr id="0" name=""/>
        <dsp:cNvSpPr/>
      </dsp:nvSpPr>
      <dsp:spPr>
        <a:xfrm>
          <a:off x="1141094" y="0"/>
          <a:ext cx="9471660" cy="5919788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20321-732A-48F1-9E29-4F8015DB2A14}">
      <dsp:nvSpPr>
        <dsp:cNvPr id="0" name=""/>
        <dsp:cNvSpPr/>
      </dsp:nvSpPr>
      <dsp:spPr>
        <a:xfrm>
          <a:off x="2343995" y="4085837"/>
          <a:ext cx="246263" cy="24626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7C1C37-C936-4227-85B2-E02B23B9DA55}">
      <dsp:nvSpPr>
        <dsp:cNvPr id="0" name=""/>
        <dsp:cNvSpPr/>
      </dsp:nvSpPr>
      <dsp:spPr>
        <a:xfrm>
          <a:off x="2580274" y="4318444"/>
          <a:ext cx="2933230" cy="1225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490" tIns="0" rIns="0" bIns="0" numCol="1" spcCol="1270" anchor="t" anchorCtr="0">
          <a:noAutofit/>
        </a:bodyPr>
        <a:lstStyle/>
        <a:p>
          <a:pPr lvl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4300" kern="1200" dirty="0" smtClean="0"/>
            <a:t>Start</a:t>
          </a:r>
        </a:p>
      </dsp:txBody>
      <dsp:txXfrm>
        <a:off x="2580274" y="4318444"/>
        <a:ext cx="2933230" cy="1225048"/>
      </dsp:txXfrm>
    </dsp:sp>
    <dsp:sp modelId="{D751E678-65A0-4D56-A459-0FE4D18D0A79}">
      <dsp:nvSpPr>
        <dsp:cNvPr id="0" name=""/>
        <dsp:cNvSpPr/>
      </dsp:nvSpPr>
      <dsp:spPr>
        <a:xfrm>
          <a:off x="4517741" y="2476839"/>
          <a:ext cx="445168" cy="44516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A5D31-C1FD-4446-BD2C-CD2B9FFEAD56}">
      <dsp:nvSpPr>
        <dsp:cNvPr id="0" name=""/>
        <dsp:cNvSpPr/>
      </dsp:nvSpPr>
      <dsp:spPr>
        <a:xfrm>
          <a:off x="4718071" y="2699423"/>
          <a:ext cx="2273198" cy="3220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5885" tIns="0" rIns="0" bIns="0" numCol="1" spcCol="1270" anchor="t" anchorCtr="0">
          <a:noAutofit/>
        </a:bodyPr>
        <a:lstStyle/>
        <a:p>
          <a:pPr lvl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4300" kern="1200" dirty="0" smtClean="0"/>
            <a:t>Activities</a:t>
          </a:r>
          <a:endParaRPr lang="en-GB" sz="4300" kern="1200" dirty="0"/>
        </a:p>
      </dsp:txBody>
      <dsp:txXfrm>
        <a:off x="4718071" y="2699423"/>
        <a:ext cx="2273198" cy="3220364"/>
      </dsp:txXfrm>
    </dsp:sp>
    <dsp:sp modelId="{7C22AE3D-9FB3-4FD1-861B-62422B05ECF6}">
      <dsp:nvSpPr>
        <dsp:cNvPr id="0" name=""/>
        <dsp:cNvSpPr/>
      </dsp:nvSpPr>
      <dsp:spPr>
        <a:xfrm>
          <a:off x="7131920" y="1497706"/>
          <a:ext cx="615657" cy="6156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5183AB-4160-4FB1-81B8-FDCF1834EC44}">
      <dsp:nvSpPr>
        <dsp:cNvPr id="0" name=""/>
        <dsp:cNvSpPr/>
      </dsp:nvSpPr>
      <dsp:spPr>
        <a:xfrm>
          <a:off x="7763588" y="1625413"/>
          <a:ext cx="2273198" cy="41142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224" tIns="0" rIns="0" bIns="0" numCol="1" spcCol="1270" anchor="t" anchorCtr="0">
          <a:noAutofit/>
        </a:bodyPr>
        <a:lstStyle/>
        <a:p>
          <a:pPr lvl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4300" kern="1200" dirty="0" smtClean="0"/>
            <a:t>Finish</a:t>
          </a:r>
          <a:endParaRPr lang="en-GB" sz="4300" kern="1200" dirty="0"/>
        </a:p>
      </dsp:txBody>
      <dsp:txXfrm>
        <a:off x="7763588" y="1625413"/>
        <a:ext cx="2273198" cy="411425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514750-0F5E-4BC8-80A1-4778DC64FF69}">
      <dsp:nvSpPr>
        <dsp:cNvPr id="0" name=""/>
        <dsp:cNvSpPr/>
      </dsp:nvSpPr>
      <dsp:spPr>
        <a:xfrm>
          <a:off x="2535" y="0"/>
          <a:ext cx="2487699" cy="50053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3600" kern="1200" dirty="0" smtClean="0"/>
            <a:t>Industrial projects</a:t>
          </a:r>
          <a:endParaRPr lang="en-GB" sz="3600" kern="1200" dirty="0"/>
        </a:p>
      </dsp:txBody>
      <dsp:txXfrm>
        <a:off x="2535" y="0"/>
        <a:ext cx="2487699" cy="1501615"/>
      </dsp:txXfrm>
    </dsp:sp>
    <dsp:sp modelId="{0A1E29A3-6D9A-43B9-8CF9-8490C14E5575}">
      <dsp:nvSpPr>
        <dsp:cNvPr id="0" name=""/>
        <dsp:cNvSpPr/>
      </dsp:nvSpPr>
      <dsp:spPr>
        <a:xfrm>
          <a:off x="251305" y="1501738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Establish cooperation with industry</a:t>
          </a:r>
          <a:endParaRPr lang="en-GB" sz="1500" kern="1200" dirty="0"/>
        </a:p>
      </dsp:txBody>
      <dsp:txXfrm>
        <a:off x="272662" y="1523095"/>
        <a:ext cx="1947445" cy="686464"/>
      </dsp:txXfrm>
    </dsp:sp>
    <dsp:sp modelId="{27D11C78-E225-44EC-BD30-BB44AC3D34E8}">
      <dsp:nvSpPr>
        <dsp:cNvPr id="0" name=""/>
        <dsp:cNvSpPr/>
      </dsp:nvSpPr>
      <dsp:spPr>
        <a:xfrm>
          <a:off x="251305" y="2343097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Solve specific problems</a:t>
          </a:r>
          <a:endParaRPr lang="en-GB" sz="1500" kern="1200" dirty="0"/>
        </a:p>
      </dsp:txBody>
      <dsp:txXfrm>
        <a:off x="272662" y="2364454"/>
        <a:ext cx="1947445" cy="686464"/>
      </dsp:txXfrm>
    </dsp:sp>
    <dsp:sp modelId="{AB5B40C7-B5FA-4F35-AE95-0D8375C33C23}">
      <dsp:nvSpPr>
        <dsp:cNvPr id="0" name=""/>
        <dsp:cNvSpPr/>
      </dsp:nvSpPr>
      <dsp:spPr>
        <a:xfrm>
          <a:off x="251305" y="3184456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Improve process efficiency</a:t>
          </a:r>
          <a:endParaRPr lang="en-GB" sz="1500" kern="1200" dirty="0"/>
        </a:p>
      </dsp:txBody>
      <dsp:txXfrm>
        <a:off x="272662" y="3205813"/>
        <a:ext cx="1947445" cy="686464"/>
      </dsp:txXfrm>
    </dsp:sp>
    <dsp:sp modelId="{E531A8FE-E04C-4483-B067-7637B6E3DA95}">
      <dsp:nvSpPr>
        <dsp:cNvPr id="0" name=""/>
        <dsp:cNvSpPr/>
      </dsp:nvSpPr>
      <dsp:spPr>
        <a:xfrm>
          <a:off x="251305" y="4025816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Economical and Environmental benefits  </a:t>
          </a:r>
          <a:endParaRPr lang="en-GB" sz="1500" kern="1200" dirty="0"/>
        </a:p>
      </dsp:txBody>
      <dsp:txXfrm>
        <a:off x="272662" y="4047173"/>
        <a:ext cx="1947445" cy="686464"/>
      </dsp:txXfrm>
    </dsp:sp>
    <dsp:sp modelId="{BB312419-6F7A-4362-A676-1618ABF6674F}">
      <dsp:nvSpPr>
        <dsp:cNvPr id="0" name=""/>
        <dsp:cNvSpPr/>
      </dsp:nvSpPr>
      <dsp:spPr>
        <a:xfrm>
          <a:off x="2676811" y="0"/>
          <a:ext cx="2487699" cy="50053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3600" kern="1200" dirty="0" smtClean="0"/>
            <a:t>Mobility projects</a:t>
          </a:r>
          <a:endParaRPr lang="en-GB" sz="3600" kern="1200" dirty="0"/>
        </a:p>
      </dsp:txBody>
      <dsp:txXfrm>
        <a:off x="2676811" y="0"/>
        <a:ext cx="2487699" cy="1501615"/>
      </dsp:txXfrm>
    </dsp:sp>
    <dsp:sp modelId="{B8B8A667-962E-4185-A65F-632F5B44E4F7}">
      <dsp:nvSpPr>
        <dsp:cNvPr id="0" name=""/>
        <dsp:cNvSpPr/>
      </dsp:nvSpPr>
      <dsp:spPr>
        <a:xfrm>
          <a:off x="2925581" y="1501738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Visit host institution</a:t>
          </a:r>
          <a:endParaRPr lang="en-GB" sz="1500" kern="1200" dirty="0"/>
        </a:p>
      </dsp:txBody>
      <dsp:txXfrm>
        <a:off x="2946938" y="1523095"/>
        <a:ext cx="1947445" cy="686464"/>
      </dsp:txXfrm>
    </dsp:sp>
    <dsp:sp modelId="{8A830846-B65B-4624-A1D4-C562F55FD954}">
      <dsp:nvSpPr>
        <dsp:cNvPr id="0" name=""/>
        <dsp:cNvSpPr/>
      </dsp:nvSpPr>
      <dsp:spPr>
        <a:xfrm>
          <a:off x="2925581" y="2343097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Get new knowledge</a:t>
          </a:r>
          <a:endParaRPr lang="en-GB" sz="1500" kern="1200" dirty="0"/>
        </a:p>
      </dsp:txBody>
      <dsp:txXfrm>
        <a:off x="2946938" y="2364454"/>
        <a:ext cx="1947445" cy="686464"/>
      </dsp:txXfrm>
    </dsp:sp>
    <dsp:sp modelId="{5A7BCD32-0EF7-4A87-9111-CDADC44B9752}">
      <dsp:nvSpPr>
        <dsp:cNvPr id="0" name=""/>
        <dsp:cNvSpPr/>
      </dsp:nvSpPr>
      <dsp:spPr>
        <a:xfrm>
          <a:off x="2925581" y="3184456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Get new skills and experience</a:t>
          </a:r>
          <a:endParaRPr lang="en-GB" sz="1500" kern="1200" dirty="0"/>
        </a:p>
      </dsp:txBody>
      <dsp:txXfrm>
        <a:off x="2946938" y="3205813"/>
        <a:ext cx="1947445" cy="686464"/>
      </dsp:txXfrm>
    </dsp:sp>
    <dsp:sp modelId="{00F445F7-26DF-422C-9986-EE465DC0020D}">
      <dsp:nvSpPr>
        <dsp:cNvPr id="0" name=""/>
        <dsp:cNvSpPr/>
      </dsp:nvSpPr>
      <dsp:spPr>
        <a:xfrm>
          <a:off x="2925581" y="4025816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Present home institution</a:t>
          </a:r>
          <a:endParaRPr lang="en-GB" sz="1500" kern="1200" dirty="0"/>
        </a:p>
      </dsp:txBody>
      <dsp:txXfrm>
        <a:off x="2946938" y="4047173"/>
        <a:ext cx="1947445" cy="686464"/>
      </dsp:txXfrm>
    </dsp:sp>
    <dsp:sp modelId="{3236C5D3-DD7A-4BE6-B3A3-7226F5719DE5}">
      <dsp:nvSpPr>
        <dsp:cNvPr id="0" name=""/>
        <dsp:cNvSpPr/>
      </dsp:nvSpPr>
      <dsp:spPr>
        <a:xfrm>
          <a:off x="5351088" y="0"/>
          <a:ext cx="2487699" cy="50053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3600" kern="1200" dirty="0" smtClean="0"/>
            <a:t>Bilateral projects</a:t>
          </a:r>
          <a:endParaRPr lang="en-GB" sz="3600" kern="1200" dirty="0"/>
        </a:p>
      </dsp:txBody>
      <dsp:txXfrm>
        <a:off x="5351088" y="0"/>
        <a:ext cx="2487699" cy="1501615"/>
      </dsp:txXfrm>
    </dsp:sp>
    <dsp:sp modelId="{67D3636C-6752-41C0-AF13-B75FBAD3B995}">
      <dsp:nvSpPr>
        <dsp:cNvPr id="0" name=""/>
        <dsp:cNvSpPr/>
      </dsp:nvSpPr>
      <dsp:spPr>
        <a:xfrm>
          <a:off x="5599858" y="1501738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Establish bilateral cooperation</a:t>
          </a:r>
          <a:endParaRPr lang="en-GB" sz="1500" kern="1200" dirty="0"/>
        </a:p>
      </dsp:txBody>
      <dsp:txXfrm>
        <a:off x="5621215" y="1523095"/>
        <a:ext cx="1947445" cy="686464"/>
      </dsp:txXfrm>
    </dsp:sp>
    <dsp:sp modelId="{57EB61EF-CB6E-44D3-9DBB-DDC5438EF7D9}">
      <dsp:nvSpPr>
        <dsp:cNvPr id="0" name=""/>
        <dsp:cNvSpPr/>
      </dsp:nvSpPr>
      <dsp:spPr>
        <a:xfrm>
          <a:off x="5599858" y="2343097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Exchange knowledge and experience</a:t>
          </a:r>
          <a:endParaRPr lang="en-GB" sz="1500" kern="1200" dirty="0"/>
        </a:p>
      </dsp:txBody>
      <dsp:txXfrm>
        <a:off x="5621215" y="2364454"/>
        <a:ext cx="1947445" cy="686464"/>
      </dsp:txXfrm>
    </dsp:sp>
    <dsp:sp modelId="{CEB96EB3-F714-472B-A6EC-E9727B70FD9F}">
      <dsp:nvSpPr>
        <dsp:cNvPr id="0" name=""/>
        <dsp:cNvSpPr/>
      </dsp:nvSpPr>
      <dsp:spPr>
        <a:xfrm>
          <a:off x="5599858" y="3184456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Work on the same project</a:t>
          </a:r>
          <a:endParaRPr lang="en-GB" sz="1500" kern="1200" dirty="0"/>
        </a:p>
      </dsp:txBody>
      <dsp:txXfrm>
        <a:off x="5621215" y="3205813"/>
        <a:ext cx="1947445" cy="686464"/>
      </dsp:txXfrm>
    </dsp:sp>
    <dsp:sp modelId="{914C91AF-5144-4CD8-BB50-3D656EB2F02E}">
      <dsp:nvSpPr>
        <dsp:cNvPr id="0" name=""/>
        <dsp:cNvSpPr/>
      </dsp:nvSpPr>
      <dsp:spPr>
        <a:xfrm>
          <a:off x="5599858" y="4025816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Strenghten cooperation</a:t>
          </a:r>
          <a:endParaRPr lang="en-GB" sz="1500" kern="1200" dirty="0"/>
        </a:p>
      </dsp:txBody>
      <dsp:txXfrm>
        <a:off x="5621215" y="4047173"/>
        <a:ext cx="1947445" cy="686464"/>
      </dsp:txXfrm>
    </dsp:sp>
    <dsp:sp modelId="{D1611D39-1B3F-4533-90A4-DB285DB2FD4D}">
      <dsp:nvSpPr>
        <dsp:cNvPr id="0" name=""/>
        <dsp:cNvSpPr/>
      </dsp:nvSpPr>
      <dsp:spPr>
        <a:xfrm>
          <a:off x="8025365" y="0"/>
          <a:ext cx="2487699" cy="50053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3600" kern="1200" dirty="0" smtClean="0"/>
            <a:t>Multilateral projects</a:t>
          </a:r>
          <a:endParaRPr lang="en-GB" sz="3600" kern="1200" dirty="0"/>
        </a:p>
      </dsp:txBody>
      <dsp:txXfrm>
        <a:off x="8025365" y="0"/>
        <a:ext cx="2487699" cy="1501615"/>
      </dsp:txXfrm>
    </dsp:sp>
    <dsp:sp modelId="{A91E8F6B-5B45-4536-8769-F03A5C6F4A65}">
      <dsp:nvSpPr>
        <dsp:cNvPr id="0" name=""/>
        <dsp:cNvSpPr/>
      </dsp:nvSpPr>
      <dsp:spPr>
        <a:xfrm>
          <a:off x="8274135" y="1501738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Establish multilateral cooperation</a:t>
          </a:r>
          <a:endParaRPr lang="en-GB" sz="1500" kern="1200" dirty="0"/>
        </a:p>
      </dsp:txBody>
      <dsp:txXfrm>
        <a:off x="8295492" y="1523095"/>
        <a:ext cx="1947445" cy="686464"/>
      </dsp:txXfrm>
    </dsp:sp>
    <dsp:sp modelId="{D41F86C2-7F71-4D2B-A63B-8042564A34FE}">
      <dsp:nvSpPr>
        <dsp:cNvPr id="0" name=""/>
        <dsp:cNvSpPr/>
      </dsp:nvSpPr>
      <dsp:spPr>
        <a:xfrm>
          <a:off x="8274135" y="2343097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Exchange knowledge and experience</a:t>
          </a:r>
          <a:endParaRPr lang="en-GB" sz="1500" kern="1200" dirty="0"/>
        </a:p>
      </dsp:txBody>
      <dsp:txXfrm>
        <a:off x="8295492" y="2364454"/>
        <a:ext cx="1947445" cy="686464"/>
      </dsp:txXfrm>
    </dsp:sp>
    <dsp:sp modelId="{A9E5E1B1-EFA3-4676-A72F-DEA2BC95BE58}">
      <dsp:nvSpPr>
        <dsp:cNvPr id="0" name=""/>
        <dsp:cNvSpPr/>
      </dsp:nvSpPr>
      <dsp:spPr>
        <a:xfrm>
          <a:off x="8274135" y="3184456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Work on the same project</a:t>
          </a:r>
          <a:endParaRPr lang="en-GB" sz="1500" kern="1200" dirty="0"/>
        </a:p>
      </dsp:txBody>
      <dsp:txXfrm>
        <a:off x="8295492" y="3205813"/>
        <a:ext cx="1947445" cy="686464"/>
      </dsp:txXfrm>
    </dsp:sp>
    <dsp:sp modelId="{1F474679-951C-46CD-B10A-AD8009DBB306}">
      <dsp:nvSpPr>
        <dsp:cNvPr id="0" name=""/>
        <dsp:cNvSpPr/>
      </dsp:nvSpPr>
      <dsp:spPr>
        <a:xfrm>
          <a:off x="8274135" y="4025816"/>
          <a:ext cx="1990159" cy="7291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500" kern="1200" dirty="0" smtClean="0"/>
            <a:t>Strenghten cooperation and expand network</a:t>
          </a:r>
          <a:endParaRPr lang="en-GB" sz="1500" kern="1200" dirty="0"/>
        </a:p>
      </dsp:txBody>
      <dsp:txXfrm>
        <a:off x="8295492" y="4047173"/>
        <a:ext cx="1947445" cy="68646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514750-0F5E-4BC8-80A1-4778DC64FF69}">
      <dsp:nvSpPr>
        <dsp:cNvPr id="0" name=""/>
        <dsp:cNvSpPr/>
      </dsp:nvSpPr>
      <dsp:spPr>
        <a:xfrm>
          <a:off x="2535" y="0"/>
          <a:ext cx="2487699" cy="50053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3600" kern="1200" dirty="0" smtClean="0"/>
            <a:t>Industrial projects</a:t>
          </a:r>
          <a:endParaRPr lang="en-GB" sz="3600" kern="1200" dirty="0"/>
        </a:p>
      </dsp:txBody>
      <dsp:txXfrm>
        <a:off x="2535" y="0"/>
        <a:ext cx="2487699" cy="1501615"/>
      </dsp:txXfrm>
    </dsp:sp>
    <dsp:sp modelId="{BB312419-6F7A-4362-A676-1618ABF6674F}">
      <dsp:nvSpPr>
        <dsp:cNvPr id="0" name=""/>
        <dsp:cNvSpPr/>
      </dsp:nvSpPr>
      <dsp:spPr>
        <a:xfrm>
          <a:off x="2676811" y="0"/>
          <a:ext cx="2487699" cy="50053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3600" kern="1200" dirty="0" smtClean="0"/>
            <a:t>Mobility projects</a:t>
          </a:r>
          <a:endParaRPr lang="en-GB" sz="3600" kern="1200" dirty="0"/>
        </a:p>
      </dsp:txBody>
      <dsp:txXfrm>
        <a:off x="2676811" y="0"/>
        <a:ext cx="2487699" cy="1501615"/>
      </dsp:txXfrm>
    </dsp:sp>
    <dsp:sp modelId="{3236C5D3-DD7A-4BE6-B3A3-7226F5719DE5}">
      <dsp:nvSpPr>
        <dsp:cNvPr id="0" name=""/>
        <dsp:cNvSpPr/>
      </dsp:nvSpPr>
      <dsp:spPr>
        <a:xfrm>
          <a:off x="5351088" y="0"/>
          <a:ext cx="2487699" cy="50053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3600" kern="1200" dirty="0" smtClean="0"/>
            <a:t>Bilateral projects</a:t>
          </a:r>
          <a:endParaRPr lang="en-GB" sz="3600" kern="1200" dirty="0"/>
        </a:p>
      </dsp:txBody>
      <dsp:txXfrm>
        <a:off x="5351088" y="0"/>
        <a:ext cx="2487699" cy="1501615"/>
      </dsp:txXfrm>
    </dsp:sp>
    <dsp:sp modelId="{D1611D39-1B3F-4533-90A4-DB285DB2FD4D}">
      <dsp:nvSpPr>
        <dsp:cNvPr id="0" name=""/>
        <dsp:cNvSpPr/>
      </dsp:nvSpPr>
      <dsp:spPr>
        <a:xfrm>
          <a:off x="8025365" y="0"/>
          <a:ext cx="2487699" cy="500538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3600" kern="1200" dirty="0" smtClean="0"/>
            <a:t>Multilateral projects</a:t>
          </a:r>
          <a:endParaRPr lang="en-GB" sz="3600" kern="1200" dirty="0"/>
        </a:p>
      </dsp:txBody>
      <dsp:txXfrm>
        <a:off x="8025365" y="0"/>
        <a:ext cx="2487699" cy="150161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1C8D0-742B-4249-BDF0-A9C36F7BB995}">
      <dsp:nvSpPr>
        <dsp:cNvPr id="0" name=""/>
        <dsp:cNvSpPr/>
      </dsp:nvSpPr>
      <dsp:spPr>
        <a:xfrm>
          <a:off x="3566993" y="688965"/>
          <a:ext cx="4596386" cy="4596386"/>
        </a:xfrm>
        <a:prstGeom prst="blockArc">
          <a:avLst>
            <a:gd name="adj1" fmla="val 9000000"/>
            <a:gd name="adj2" fmla="val 16200000"/>
            <a:gd name="adj3" fmla="val 4635"/>
          </a:avLst>
        </a:prstGeom>
        <a:gradFill rotWithShape="0">
          <a:gsLst>
            <a:gs pos="0">
              <a:schemeClr val="accent5">
                <a:hueOff val="-7353344"/>
                <a:satOff val="-10228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353344"/>
                <a:satOff val="-10228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353344"/>
                <a:satOff val="-10228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F3C737-FA7A-4FAC-BA56-2E72E1B11D32}">
      <dsp:nvSpPr>
        <dsp:cNvPr id="0" name=""/>
        <dsp:cNvSpPr/>
      </dsp:nvSpPr>
      <dsp:spPr>
        <a:xfrm>
          <a:off x="3566993" y="688965"/>
          <a:ext cx="4596386" cy="4596386"/>
        </a:xfrm>
        <a:prstGeom prst="blockArc">
          <a:avLst>
            <a:gd name="adj1" fmla="val 1800000"/>
            <a:gd name="adj2" fmla="val 9000000"/>
            <a:gd name="adj3" fmla="val 4635"/>
          </a:avLst>
        </a:prstGeom>
        <a:gradFill rotWithShape="0">
          <a:gsLst>
            <a:gs pos="0">
              <a:schemeClr val="accent5">
                <a:hueOff val="-3676672"/>
                <a:satOff val="-5114"/>
                <a:lumOff val="-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676672"/>
                <a:satOff val="-5114"/>
                <a:lumOff val="-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676672"/>
                <a:satOff val="-5114"/>
                <a:lumOff val="-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E70BEB3-2305-4DA0-8AA6-A36014FD493E}">
      <dsp:nvSpPr>
        <dsp:cNvPr id="0" name=""/>
        <dsp:cNvSpPr/>
      </dsp:nvSpPr>
      <dsp:spPr>
        <a:xfrm>
          <a:off x="3566993" y="688965"/>
          <a:ext cx="4596386" cy="4596386"/>
        </a:xfrm>
        <a:prstGeom prst="blockArc">
          <a:avLst>
            <a:gd name="adj1" fmla="val 16200000"/>
            <a:gd name="adj2" fmla="val 1800000"/>
            <a:gd name="adj3" fmla="val 4635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52FD1DD-03FE-4D31-BF17-925D6394AEF8}">
      <dsp:nvSpPr>
        <dsp:cNvPr id="0" name=""/>
        <dsp:cNvSpPr/>
      </dsp:nvSpPr>
      <dsp:spPr>
        <a:xfrm>
          <a:off x="4456667" y="1814566"/>
          <a:ext cx="2817036" cy="208674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400" b="1" kern="1200" dirty="0" smtClean="0">
              <a:solidFill>
                <a:schemeClr val="bg1"/>
              </a:solidFill>
            </a:rPr>
            <a:t>Applicable to all project proposals</a:t>
          </a:r>
          <a:endParaRPr lang="bs-Latn-BA" sz="2400" b="1" kern="1200" dirty="0">
            <a:solidFill>
              <a:schemeClr val="bg1"/>
            </a:solidFill>
          </a:endParaRPr>
        </a:p>
      </dsp:txBody>
      <dsp:txXfrm>
        <a:off x="4869212" y="2120163"/>
        <a:ext cx="1991946" cy="1475553"/>
      </dsp:txXfrm>
    </dsp:sp>
    <dsp:sp modelId="{93ECF52D-E5DE-483F-A0ED-0CD7386541B8}">
      <dsp:nvSpPr>
        <dsp:cNvPr id="0" name=""/>
        <dsp:cNvSpPr/>
      </dsp:nvSpPr>
      <dsp:spPr>
        <a:xfrm>
          <a:off x="4839444" y="2429"/>
          <a:ext cx="2051484" cy="1479602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800" kern="1200" dirty="0" smtClean="0"/>
            <a:t>Different programmes</a:t>
          </a:r>
          <a:endParaRPr lang="bs-Latn-BA" sz="1800" kern="1200" dirty="0"/>
        </a:p>
      </dsp:txBody>
      <dsp:txXfrm>
        <a:off x="5139877" y="219112"/>
        <a:ext cx="1450618" cy="1046236"/>
      </dsp:txXfrm>
    </dsp:sp>
    <dsp:sp modelId="{C32F998B-463E-48B1-8404-E95E2FEC415C}">
      <dsp:nvSpPr>
        <dsp:cNvPr id="0" name=""/>
        <dsp:cNvSpPr/>
      </dsp:nvSpPr>
      <dsp:spPr>
        <a:xfrm>
          <a:off x="6767606" y="3369820"/>
          <a:ext cx="2083487" cy="1479602"/>
        </a:xfrm>
        <a:prstGeom prst="ellipse">
          <a:avLst/>
        </a:prstGeom>
        <a:gradFill rotWithShape="0">
          <a:gsLst>
            <a:gs pos="0">
              <a:schemeClr val="accent5">
                <a:hueOff val="-3676672"/>
                <a:satOff val="-5114"/>
                <a:lumOff val="-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676672"/>
                <a:satOff val="-5114"/>
                <a:lumOff val="-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676672"/>
                <a:satOff val="-5114"/>
                <a:lumOff val="-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800" kern="1200" dirty="0" smtClean="0"/>
            <a:t>Different subjects/topics</a:t>
          </a:r>
          <a:endParaRPr lang="bs-Latn-BA" sz="1800" kern="1200" dirty="0"/>
        </a:p>
      </dsp:txBody>
      <dsp:txXfrm>
        <a:off x="7072726" y="3586503"/>
        <a:ext cx="1473247" cy="1046236"/>
      </dsp:txXfrm>
    </dsp:sp>
    <dsp:sp modelId="{5DB18F4B-AC58-4987-B120-244B250560EF}">
      <dsp:nvSpPr>
        <dsp:cNvPr id="0" name=""/>
        <dsp:cNvSpPr/>
      </dsp:nvSpPr>
      <dsp:spPr>
        <a:xfrm>
          <a:off x="3008891" y="3369820"/>
          <a:ext cx="1824261" cy="1479602"/>
        </a:xfrm>
        <a:prstGeom prst="ellipse">
          <a:avLst/>
        </a:prstGeom>
        <a:gradFill rotWithShape="0">
          <a:gsLst>
            <a:gs pos="0">
              <a:schemeClr val="accent5">
                <a:hueOff val="-7353344"/>
                <a:satOff val="-10228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353344"/>
                <a:satOff val="-10228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353344"/>
                <a:satOff val="-10228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800" kern="1200" dirty="0" smtClean="0"/>
            <a:t>Different funding sources</a:t>
          </a:r>
          <a:endParaRPr lang="bs-Latn-BA" sz="1800" kern="1200" dirty="0"/>
        </a:p>
      </dsp:txBody>
      <dsp:txXfrm>
        <a:off x="3276048" y="3586503"/>
        <a:ext cx="1289947" cy="104623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E118B-9C11-482B-BD34-F491EDB30965}">
      <dsp:nvSpPr>
        <dsp:cNvPr id="0" name=""/>
        <dsp:cNvSpPr/>
      </dsp:nvSpPr>
      <dsp:spPr>
        <a:xfrm>
          <a:off x="4978737" y="466"/>
          <a:ext cx="2194609" cy="140850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Relevance</a:t>
          </a:r>
          <a:endParaRPr lang="en-GB" sz="2000" kern="1200" dirty="0"/>
        </a:p>
      </dsp:txBody>
      <dsp:txXfrm>
        <a:off x="5047495" y="69224"/>
        <a:ext cx="2057093" cy="1270993"/>
      </dsp:txXfrm>
    </dsp:sp>
    <dsp:sp modelId="{364115B9-E283-44CC-B76B-CD88D81E37AF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3437461" y="283578"/>
              </a:moveTo>
              <a:arcTo wR="2324766" hR="2324766" stAng="17915745" swAng="2600346"/>
            </a:path>
          </a:pathLst>
        </a:custGeom>
        <a:noFill/>
        <a:ln w="38100" cap="flat" cmpd="sng" algn="ctr">
          <a:solidFill>
            <a:schemeClr val="accent2">
              <a:hueOff val="0"/>
              <a:satOff val="0"/>
              <a:lumOff val="0"/>
            </a:schemeClr>
          </a:solidFill>
          <a:prstDash val="solid"/>
          <a:miter lim="800000"/>
          <a:tailEnd type="triangle" w="med" len="me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19FB8-7DC8-452C-B86F-A1D9DDBC65DD}">
      <dsp:nvSpPr>
        <dsp:cNvPr id="0" name=""/>
        <dsp:cNvSpPr/>
      </dsp:nvSpPr>
      <dsp:spPr>
        <a:xfrm>
          <a:off x="7342270" y="2325232"/>
          <a:ext cx="2117076" cy="1408509"/>
        </a:xfrm>
        <a:prstGeom prst="roundRect">
          <a:avLst/>
        </a:prstGeom>
        <a:gradFill rotWithShape="0">
          <a:gsLst>
            <a:gs pos="100000">
              <a:schemeClr val="accent4">
                <a:lumMod val="7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Project Design &amp; Implementation</a:t>
          </a:r>
          <a:endParaRPr lang="en-GB" sz="2000" kern="1200" dirty="0"/>
        </a:p>
      </dsp:txBody>
      <dsp:txXfrm>
        <a:off x="7411028" y="2393990"/>
        <a:ext cx="1979560" cy="1270993"/>
      </dsp:txXfrm>
    </dsp:sp>
    <dsp:sp modelId="{1F577BBD-DE6F-40FA-9FF0-3B43C3E5F3FD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4535246" y="3044710"/>
              </a:moveTo>
              <a:arcTo wR="2324766" hR="2324766" stAng="1082412" swAng="2442595"/>
            </a:path>
          </a:pathLst>
        </a:custGeom>
        <a:noFill/>
        <a:ln w="38100" cap="flat" cmpd="sng" algn="ctr">
          <a:solidFill>
            <a:schemeClr val="bg1">
              <a:lumMod val="50000"/>
            </a:scheme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A62155-DE24-49E7-B5EC-5ED48D66D85E}">
      <dsp:nvSpPr>
        <dsp:cNvPr id="0" name=""/>
        <dsp:cNvSpPr/>
      </dsp:nvSpPr>
      <dsp:spPr>
        <a:xfrm>
          <a:off x="4884140" y="4649999"/>
          <a:ext cx="2383804" cy="1408509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Partnerships &amp; Collaboration Arrangements</a:t>
          </a:r>
          <a:endParaRPr lang="en-GB" sz="2000" kern="1200" dirty="0"/>
        </a:p>
      </dsp:txBody>
      <dsp:txXfrm>
        <a:off x="4952898" y="4718757"/>
        <a:ext cx="2246288" cy="1270993"/>
      </dsp:txXfrm>
    </dsp:sp>
    <dsp:sp modelId="{DC25F727-2401-4EFA-9EB5-CA8A60D167B4}">
      <dsp:nvSpPr>
        <dsp:cNvPr id="0" name=""/>
        <dsp:cNvSpPr/>
      </dsp:nvSpPr>
      <dsp:spPr>
        <a:xfrm>
          <a:off x="3802824" y="7364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1068202" y="4280677"/>
              </a:moveTo>
              <a:arcTo wR="2324766" hR="2324766" stAng="7363109" swAng="2299110"/>
            </a:path>
          </a:pathLst>
        </a:custGeom>
        <a:noFill/>
        <a:ln w="38100" cap="flat" cmpd="sng" algn="ctr">
          <a:solidFill>
            <a:srgbClr val="FFC000"/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240691-EAF8-445C-89FE-D46EE04A4FA0}">
      <dsp:nvSpPr>
        <dsp:cNvPr id="0" name=""/>
        <dsp:cNvSpPr/>
      </dsp:nvSpPr>
      <dsp:spPr>
        <a:xfrm>
          <a:off x="2771958" y="2393403"/>
          <a:ext cx="2037246" cy="140850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Impact, Dissemination &amp; Sustainability</a:t>
          </a:r>
          <a:endParaRPr lang="en-GB" sz="2000" kern="1200" dirty="0"/>
        </a:p>
      </dsp:txBody>
      <dsp:txXfrm>
        <a:off x="2840716" y="2462161"/>
        <a:ext cx="1899730" cy="1270993"/>
      </dsp:txXfrm>
    </dsp:sp>
    <dsp:sp modelId="{D14D9BAA-52FD-48B8-95C4-19E707B2578B}">
      <dsp:nvSpPr>
        <dsp:cNvPr id="0" name=""/>
        <dsp:cNvSpPr/>
      </dsp:nvSpPr>
      <dsp:spPr>
        <a:xfrm>
          <a:off x="3798313" y="678833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86275" y="1697311"/>
              </a:moveTo>
              <a:arcTo wR="2324766" hR="2324766" stAng="11739499" swAng="2664752"/>
            </a:path>
          </a:pathLst>
        </a:custGeom>
        <a:noFill/>
        <a:ln w="38100" cap="flat" cmpd="sng" algn="ctr">
          <a:solidFill>
            <a:srgbClr val="0070C0"/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E118B-9C11-482B-BD34-F491EDB30965}">
      <dsp:nvSpPr>
        <dsp:cNvPr id="0" name=""/>
        <dsp:cNvSpPr/>
      </dsp:nvSpPr>
      <dsp:spPr>
        <a:xfrm>
          <a:off x="4978737" y="466"/>
          <a:ext cx="2194609" cy="1408509"/>
        </a:xfrm>
        <a:prstGeom prst="roundRect">
          <a:avLst/>
        </a:prstGeom>
        <a:gradFill rotWithShape="0">
          <a:gsLst>
            <a:gs pos="100000">
              <a:schemeClr val="accent2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Relevance</a:t>
          </a:r>
          <a:endParaRPr lang="en-GB" sz="2000" kern="1200" dirty="0"/>
        </a:p>
      </dsp:txBody>
      <dsp:txXfrm>
        <a:off x="5047495" y="69224"/>
        <a:ext cx="2057093" cy="1270993"/>
      </dsp:txXfrm>
    </dsp:sp>
    <dsp:sp modelId="{364115B9-E283-44CC-B76B-CD88D81E37AF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3437461" y="283578"/>
              </a:moveTo>
              <a:arcTo wR="2324766" hR="2324766" stAng="17915745" swAng="2600346"/>
            </a:path>
          </a:pathLst>
        </a:custGeom>
        <a:noFill/>
        <a:ln w="38100" cap="flat" cmpd="sng" algn="ctr">
          <a:solidFill>
            <a:schemeClr val="accent2">
              <a:hueOff val="0"/>
              <a:satOff val="0"/>
              <a:lumOff val="0"/>
              <a:alpha val="25000"/>
            </a:schemeClr>
          </a:solidFill>
          <a:prstDash val="solid"/>
          <a:miter lim="800000"/>
          <a:tailEnd type="triangle" w="med" len="med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19FB8-7DC8-452C-B86F-A1D9DDBC65DD}">
      <dsp:nvSpPr>
        <dsp:cNvPr id="0" name=""/>
        <dsp:cNvSpPr/>
      </dsp:nvSpPr>
      <dsp:spPr>
        <a:xfrm>
          <a:off x="7342270" y="2325232"/>
          <a:ext cx="2117076" cy="1408509"/>
        </a:xfrm>
        <a:prstGeom prst="roundRect">
          <a:avLst/>
        </a:prstGeom>
        <a:gradFill rotWithShape="0">
          <a:gsLst>
            <a:gs pos="100000">
              <a:schemeClr val="accent4">
                <a:lumMod val="75000"/>
                <a:alpha val="2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Project Design &amp; Implementation</a:t>
          </a:r>
          <a:endParaRPr lang="en-GB" sz="2000" kern="1200" dirty="0"/>
        </a:p>
      </dsp:txBody>
      <dsp:txXfrm>
        <a:off x="7411028" y="2393990"/>
        <a:ext cx="1979560" cy="1270993"/>
      </dsp:txXfrm>
    </dsp:sp>
    <dsp:sp modelId="{1F577BBD-DE6F-40FA-9FF0-3B43C3E5F3FD}">
      <dsp:nvSpPr>
        <dsp:cNvPr id="0" name=""/>
        <dsp:cNvSpPr/>
      </dsp:nvSpPr>
      <dsp:spPr>
        <a:xfrm>
          <a:off x="3751276" y="7047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4535246" y="3044710"/>
              </a:moveTo>
              <a:arcTo wR="2324766" hR="2324766" stAng="1082412" swAng="2442595"/>
            </a:path>
          </a:pathLst>
        </a:custGeom>
        <a:noFill/>
        <a:ln w="38100" cap="flat" cmpd="sng" algn="ctr">
          <a:solidFill>
            <a:schemeClr val="bg1">
              <a:lumMod val="50000"/>
              <a:alpha val="20000"/>
            </a:scheme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A62155-DE24-49E7-B5EC-5ED48D66D85E}">
      <dsp:nvSpPr>
        <dsp:cNvPr id="0" name=""/>
        <dsp:cNvSpPr/>
      </dsp:nvSpPr>
      <dsp:spPr>
        <a:xfrm>
          <a:off x="4884140" y="4649999"/>
          <a:ext cx="2383804" cy="1408509"/>
        </a:xfrm>
        <a:prstGeom prst="roundRect">
          <a:avLst/>
        </a:prstGeom>
        <a:gradFill rotWithShape="0">
          <a:gsLst>
            <a:gs pos="100000">
              <a:schemeClr val="accent4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Partnerships &amp; Collaboration Arrangements</a:t>
          </a:r>
          <a:endParaRPr lang="en-GB" sz="2000" kern="1200" dirty="0"/>
        </a:p>
      </dsp:txBody>
      <dsp:txXfrm>
        <a:off x="4952898" y="4718757"/>
        <a:ext cx="2246288" cy="1270993"/>
      </dsp:txXfrm>
    </dsp:sp>
    <dsp:sp modelId="{DC25F727-2401-4EFA-9EB5-CA8A60D167B4}">
      <dsp:nvSpPr>
        <dsp:cNvPr id="0" name=""/>
        <dsp:cNvSpPr/>
      </dsp:nvSpPr>
      <dsp:spPr>
        <a:xfrm>
          <a:off x="3802824" y="736420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1068202" y="4280677"/>
              </a:moveTo>
              <a:arcTo wR="2324766" hR="2324766" stAng="7363109" swAng="2299110"/>
            </a:path>
          </a:pathLst>
        </a:custGeom>
        <a:noFill/>
        <a:ln w="38100" cap="flat" cmpd="sng" algn="ctr">
          <a:solidFill>
            <a:srgbClr val="FFC00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240691-EAF8-445C-89FE-D46EE04A4FA0}">
      <dsp:nvSpPr>
        <dsp:cNvPr id="0" name=""/>
        <dsp:cNvSpPr/>
      </dsp:nvSpPr>
      <dsp:spPr>
        <a:xfrm>
          <a:off x="2771958" y="2393403"/>
          <a:ext cx="2037246" cy="1408509"/>
        </a:xfrm>
        <a:prstGeom prst="roundRect">
          <a:avLst/>
        </a:prstGeom>
        <a:gradFill rotWithShape="0">
          <a:gsLst>
            <a:gs pos="100000">
              <a:schemeClr val="accent5">
                <a:hueOff val="0"/>
                <a:satOff val="0"/>
                <a:lumOff val="0"/>
                <a:satMod val="103000"/>
                <a:lumMod val="102000"/>
                <a:tint val="94000"/>
                <a:alpha val="2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2000" kern="1200" dirty="0" smtClean="0"/>
            <a:t>Impact, Dissemination &amp; Sustainability</a:t>
          </a:r>
          <a:endParaRPr lang="en-GB" sz="2000" kern="1200" dirty="0"/>
        </a:p>
      </dsp:txBody>
      <dsp:txXfrm>
        <a:off x="2840716" y="2462161"/>
        <a:ext cx="1899730" cy="1270993"/>
      </dsp:txXfrm>
    </dsp:sp>
    <dsp:sp modelId="{D14D9BAA-52FD-48B8-95C4-19E707B2578B}">
      <dsp:nvSpPr>
        <dsp:cNvPr id="0" name=""/>
        <dsp:cNvSpPr/>
      </dsp:nvSpPr>
      <dsp:spPr>
        <a:xfrm>
          <a:off x="3798313" y="678833"/>
          <a:ext cx="4649533" cy="4649533"/>
        </a:xfrm>
        <a:custGeom>
          <a:avLst/>
          <a:gdLst/>
          <a:ahLst/>
          <a:cxnLst/>
          <a:rect l="0" t="0" r="0" b="0"/>
          <a:pathLst>
            <a:path>
              <a:moveTo>
                <a:pt x="86275" y="1697311"/>
              </a:moveTo>
              <a:arcTo wR="2324766" hR="2324766" stAng="11739499" swAng="2664752"/>
            </a:path>
          </a:pathLst>
        </a:custGeom>
        <a:noFill/>
        <a:ln w="38100" cap="flat" cmpd="sng" algn="ctr">
          <a:solidFill>
            <a:srgbClr val="0070C0">
              <a:alpha val="20000"/>
            </a:srgbClr>
          </a:solidFill>
          <a:prstDash val="solid"/>
          <a:miter lim="800000"/>
          <a:tailEnd type="triangle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1AD3DC-3899-4942-81C7-1C00BC9000F8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1CADD0-2E0C-4768-B2D6-A8010CFEF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91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gif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jpeg>
</file>

<file path=ppt/media/image46.jpeg>
</file>

<file path=ppt/media/image47.jpe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jpeg>
</file>

<file path=ppt/media/image58.jpeg>
</file>

<file path=ppt/media/image59.png>
</file>

<file path=ppt/media/image6.png>
</file>

<file path=ppt/media/image60.jpeg>
</file>

<file path=ppt/media/image61.jpeg>
</file>

<file path=ppt/media/image62.gif>
</file>

<file path=ppt/media/image63.png>
</file>

<file path=ppt/media/image64.png>
</file>

<file path=ppt/media/image65.png>
</file>

<file path=ppt/media/image66.jpe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jpe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jpeg>
</file>

<file path=ppt/media/image83.png>
</file>

<file path=ppt/media/image84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5FE98-7987-4D24-B1C9-AC387223A993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287DD1-C409-48EA-A329-4E4CC49A18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0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287DD1-C409-48EA-A329-4E4CC49A186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221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95531" cy="365125"/>
          </a:xfrm>
        </p:spPr>
        <p:txBody>
          <a:bodyPr/>
          <a:lstStyle/>
          <a:p>
            <a:fld id="{0E6B0C49-0BCC-4519-B8AD-4843EB13FBF5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3731" y="6356350"/>
            <a:ext cx="8514413" cy="365125"/>
          </a:xfrm>
        </p:spPr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8144" y="6356350"/>
            <a:ext cx="905656" cy="365125"/>
          </a:xfrm>
        </p:spPr>
        <p:txBody>
          <a:bodyPr/>
          <a:lstStyle/>
          <a:p>
            <a:fld id="{68810D37-0910-4D3E-8EA0-E1E06991891A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8702" y="6406445"/>
            <a:ext cx="1648552" cy="28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04162" y="6401320"/>
            <a:ext cx="93046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17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95531" cy="365125"/>
          </a:xfrm>
        </p:spPr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3731" y="6356350"/>
            <a:ext cx="8514413" cy="365125"/>
          </a:xfrm>
        </p:spPr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8144" y="6356350"/>
            <a:ext cx="905656" cy="365125"/>
          </a:xfrm>
        </p:spPr>
        <p:txBody>
          <a:bodyPr/>
          <a:lstStyle/>
          <a:p>
            <a:fld id="{68810D37-0910-4D3E-8EA0-E1E06991891A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8702" y="6406445"/>
            <a:ext cx="1648552" cy="28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04162" y="6401320"/>
            <a:ext cx="93046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0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95531" cy="365125"/>
          </a:xfrm>
        </p:spPr>
        <p:txBody>
          <a:bodyPr/>
          <a:lstStyle/>
          <a:p>
            <a:fld id="{59EFB812-AE5F-4BB0-8094-8FBE39E17907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3731" y="6356350"/>
            <a:ext cx="8514413" cy="365125"/>
          </a:xfrm>
        </p:spPr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8144" y="6356350"/>
            <a:ext cx="905656" cy="365125"/>
          </a:xfrm>
        </p:spPr>
        <p:txBody>
          <a:bodyPr/>
          <a:lstStyle/>
          <a:p>
            <a:fld id="{68810D37-0910-4D3E-8EA0-E1E06991891A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8702" y="6406445"/>
            <a:ext cx="1648552" cy="28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04162" y="6401320"/>
            <a:ext cx="93046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53759-9502-460C-ABAC-392E885B168A}" type="datetime1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Elvis Ahmetović: How to write a successful project proposal and get funds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F00AF-CED7-410C-BCDB-1E565F729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9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hyperlink" Target="mailto:elvis.ahmetovic@untz.ba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52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5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61.jpeg"/><Relationship Id="rId18" Type="http://schemas.openxmlformats.org/officeDocument/2006/relationships/image" Target="../media/image66.jpeg"/><Relationship Id="rId3" Type="http://schemas.openxmlformats.org/officeDocument/2006/relationships/diagramLayout" Target="../diagrams/layout6.xml"/><Relationship Id="rId7" Type="http://schemas.openxmlformats.org/officeDocument/2006/relationships/image" Target="../media/image55.jpeg"/><Relationship Id="rId12" Type="http://schemas.openxmlformats.org/officeDocument/2006/relationships/image" Target="../media/image60.jpeg"/><Relationship Id="rId17" Type="http://schemas.openxmlformats.org/officeDocument/2006/relationships/image" Target="../media/image65.png"/><Relationship Id="rId2" Type="http://schemas.openxmlformats.org/officeDocument/2006/relationships/diagramData" Target="../diagrams/data6.xml"/><Relationship Id="rId16" Type="http://schemas.openxmlformats.org/officeDocument/2006/relationships/image" Target="../media/image64.png"/><Relationship Id="rId20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openxmlformats.org/officeDocument/2006/relationships/image" Target="../media/image59.png"/><Relationship Id="rId5" Type="http://schemas.openxmlformats.org/officeDocument/2006/relationships/diagramColors" Target="../diagrams/colors6.xml"/><Relationship Id="rId15" Type="http://schemas.openxmlformats.org/officeDocument/2006/relationships/image" Target="../media/image63.png"/><Relationship Id="rId10" Type="http://schemas.openxmlformats.org/officeDocument/2006/relationships/image" Target="../media/image58.jpeg"/><Relationship Id="rId19" Type="http://schemas.openxmlformats.org/officeDocument/2006/relationships/image" Target="../media/image67.png"/><Relationship Id="rId4" Type="http://schemas.openxmlformats.org/officeDocument/2006/relationships/diagramQuickStyle" Target="../diagrams/quickStyle6.xml"/><Relationship Id="rId9" Type="http://schemas.openxmlformats.org/officeDocument/2006/relationships/image" Target="../media/image57.jpeg"/><Relationship Id="rId14" Type="http://schemas.openxmlformats.org/officeDocument/2006/relationships/image" Target="../media/image62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9.xml"/><Relationship Id="rId3" Type="http://schemas.openxmlformats.org/officeDocument/2006/relationships/image" Target="../media/image71.png"/><Relationship Id="rId7" Type="http://schemas.openxmlformats.org/officeDocument/2006/relationships/diagramLayout" Target="../diagrams/layout9.xm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9.xml"/><Relationship Id="rId5" Type="http://schemas.openxmlformats.org/officeDocument/2006/relationships/image" Target="../media/image73.png"/><Relationship Id="rId10" Type="http://schemas.microsoft.com/office/2007/relationships/diagramDrawing" Target="../diagrams/drawing9.xml"/><Relationship Id="rId4" Type="http://schemas.openxmlformats.org/officeDocument/2006/relationships/image" Target="../media/image72.png"/><Relationship Id="rId9" Type="http://schemas.openxmlformats.org/officeDocument/2006/relationships/diagramColors" Target="../diagrams/colors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jpeg"/><Relationship Id="rId3" Type="http://schemas.openxmlformats.org/officeDocument/2006/relationships/diagramLayout" Target="../diagrams/layout14.xml"/><Relationship Id="rId7" Type="http://schemas.openxmlformats.org/officeDocument/2006/relationships/image" Target="../media/image74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Relationship Id="rId9" Type="http://schemas.openxmlformats.org/officeDocument/2006/relationships/image" Target="../media/image7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4kMg6eYhc00" TargetMode="External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baproject.com/" TargetMode="External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GOM2ZhP6PQ" TargetMode="External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nect2020.online/" TargetMode="External"/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gif"/><Relationship Id="rId5" Type="http://schemas.openxmlformats.org/officeDocument/2006/relationships/image" Target="../media/image4.png"/><Relationship Id="rId4" Type="http://schemas.openxmlformats.org/officeDocument/2006/relationships/image" Target="../media/image8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gif"/><Relationship Id="rId3" Type="http://schemas.openxmlformats.org/officeDocument/2006/relationships/diagramLayout" Target="../diagrams/layout2.xml"/><Relationship Id="rId7" Type="http://schemas.openxmlformats.org/officeDocument/2006/relationships/image" Target="../media/image1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image" Target="../media/image14.gif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10" Type="http://schemas.openxmlformats.org/officeDocument/2006/relationships/image" Target="../media/image16.png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8.png"/><Relationship Id="rId18" Type="http://schemas.openxmlformats.org/officeDocument/2006/relationships/image" Target="../media/image33.png"/><Relationship Id="rId26" Type="http://schemas.openxmlformats.org/officeDocument/2006/relationships/image" Target="../media/image41.png"/><Relationship Id="rId3" Type="http://schemas.openxmlformats.org/officeDocument/2006/relationships/image" Target="../media/image18.png"/><Relationship Id="rId21" Type="http://schemas.openxmlformats.org/officeDocument/2006/relationships/image" Target="../media/image36.png"/><Relationship Id="rId7" Type="http://schemas.openxmlformats.org/officeDocument/2006/relationships/image" Target="../media/image22.jpeg"/><Relationship Id="rId12" Type="http://schemas.openxmlformats.org/officeDocument/2006/relationships/image" Target="../media/image27.png"/><Relationship Id="rId17" Type="http://schemas.openxmlformats.org/officeDocument/2006/relationships/image" Target="../media/image32.png"/><Relationship Id="rId25" Type="http://schemas.openxmlformats.org/officeDocument/2006/relationships/image" Target="../media/image40.png"/><Relationship Id="rId33" Type="http://schemas.openxmlformats.org/officeDocument/2006/relationships/image" Target="../media/image48.jpeg"/><Relationship Id="rId2" Type="http://schemas.openxmlformats.org/officeDocument/2006/relationships/image" Target="../media/image17.jpe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29" Type="http://schemas.openxmlformats.org/officeDocument/2006/relationships/image" Target="../media/image4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24" Type="http://schemas.openxmlformats.org/officeDocument/2006/relationships/image" Target="../media/image39.png"/><Relationship Id="rId32" Type="http://schemas.openxmlformats.org/officeDocument/2006/relationships/image" Target="../media/image47.jpeg"/><Relationship Id="rId5" Type="http://schemas.openxmlformats.org/officeDocument/2006/relationships/image" Target="../media/image20.gif"/><Relationship Id="rId15" Type="http://schemas.openxmlformats.org/officeDocument/2006/relationships/image" Target="../media/image30.png"/><Relationship Id="rId23" Type="http://schemas.openxmlformats.org/officeDocument/2006/relationships/image" Target="../media/image38.png"/><Relationship Id="rId28" Type="http://schemas.openxmlformats.org/officeDocument/2006/relationships/image" Target="../media/image43.png"/><Relationship Id="rId10" Type="http://schemas.openxmlformats.org/officeDocument/2006/relationships/image" Target="../media/image25.png"/><Relationship Id="rId19" Type="http://schemas.openxmlformats.org/officeDocument/2006/relationships/image" Target="../media/image34.png"/><Relationship Id="rId31" Type="http://schemas.openxmlformats.org/officeDocument/2006/relationships/image" Target="../media/image46.jpe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9.png"/><Relationship Id="rId22" Type="http://schemas.openxmlformats.org/officeDocument/2006/relationships/image" Target="../media/image37.png"/><Relationship Id="rId27" Type="http://schemas.openxmlformats.org/officeDocument/2006/relationships/image" Target="../media/image42.png"/><Relationship Id="rId30" Type="http://schemas.openxmlformats.org/officeDocument/2006/relationships/image" Target="../media/image45.jpeg"/><Relationship Id="rId8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9.png"/><Relationship Id="rId7" Type="http://schemas.openxmlformats.org/officeDocument/2006/relationships/image" Target="../media/image5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6.png"/><Relationship Id="rId4" Type="http://schemas.openxmlformats.org/officeDocument/2006/relationships/image" Target="../media/image50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399708" y="1293170"/>
            <a:ext cx="9144000" cy="1648117"/>
          </a:xfrm>
        </p:spPr>
        <p:txBody>
          <a:bodyPr>
            <a:normAutofit fontScale="90000"/>
          </a:bodyPr>
          <a:lstStyle/>
          <a:p>
            <a:pPr algn="ctr"/>
            <a: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to write a successful project proposal and get funds</a:t>
            </a:r>
            <a:endParaRPr lang="bs-Latn-B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81952" y="3092544"/>
            <a:ext cx="9144000" cy="1655762"/>
          </a:xfrm>
        </p:spPr>
        <p:txBody>
          <a:bodyPr/>
          <a:lstStyle/>
          <a:p>
            <a:r>
              <a:rPr lang="bs-Latn-BA" sz="32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Elvis Ahmetović</a:t>
            </a:r>
            <a:r>
              <a:rPr lang="bs-Latn-BA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bs-Latn-BA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bs-Latn-BA" sz="2000" dirty="0" smtClean="0">
                <a:hlinkClick r:id="rId2"/>
              </a:rPr>
              <a:t>elvis.ahmetovic@untz.ba</a:t>
            </a:r>
            <a:r>
              <a:rPr lang="bs-Latn-BA" sz="2000" dirty="0" smtClean="0"/>
              <a:t> </a:t>
            </a:r>
            <a:r>
              <a:rPr lang="bs-Latn-BA" dirty="0" smtClean="0"/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0971" y="4080141"/>
            <a:ext cx="2774540" cy="26635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5360" y="275591"/>
            <a:ext cx="1023861" cy="10475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3108" y="4327920"/>
            <a:ext cx="1927654" cy="140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3497" y="4359353"/>
            <a:ext cx="1246263" cy="13443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66359" y="4418328"/>
            <a:ext cx="1803812" cy="10697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9593" y="4480560"/>
            <a:ext cx="1148825" cy="11160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9757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10</a:t>
            </a:fld>
            <a:endParaRPr lang="en-GB"/>
          </a:p>
        </p:txBody>
      </p:sp>
      <p:graphicFrame>
        <p:nvGraphicFramePr>
          <p:cNvPr id="8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0194069"/>
              </p:ext>
            </p:extLst>
          </p:nvPr>
        </p:nvGraphicFramePr>
        <p:xfrm>
          <a:off x="228601" y="247650"/>
          <a:ext cx="11753850" cy="5919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2" name="Group 51"/>
          <p:cNvGrpSpPr/>
          <p:nvPr/>
        </p:nvGrpSpPr>
        <p:grpSpPr>
          <a:xfrm>
            <a:off x="2667000" y="2152650"/>
            <a:ext cx="5010150" cy="3775798"/>
            <a:chOff x="2667000" y="2152650"/>
            <a:chExt cx="5010150" cy="3775798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2667000" y="5872167"/>
              <a:ext cx="5004000" cy="0"/>
            </a:xfrm>
            <a:prstGeom prst="straightConnector1">
              <a:avLst/>
            </a:prstGeom>
            <a:ln w="73025">
              <a:solidFill>
                <a:schemeClr val="accent6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7658100" y="2152650"/>
              <a:ext cx="19050" cy="370800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>
              <a:off x="2686050" y="4495800"/>
              <a:ext cx="19050" cy="136800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>
              <a:off x="4413275" y="4968254"/>
              <a:ext cx="1536649" cy="960194"/>
              <a:chOff x="4740325" y="2699423"/>
              <a:chExt cx="2273198" cy="4787655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4740325" y="2699423"/>
                <a:ext cx="2273198" cy="3220364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8" name="Rectangle 17"/>
              <p:cNvSpPr/>
              <p:nvPr/>
            </p:nvSpPr>
            <p:spPr>
              <a:xfrm>
                <a:off x="4740325" y="4266714"/>
                <a:ext cx="2273198" cy="322036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35885" tIns="0" rIns="0" bIns="0" numCol="1" spcCol="1270" anchor="t" anchorCtr="0">
                <a:noAutofit/>
              </a:bodyPr>
              <a:lstStyle/>
              <a:p>
                <a:pPr lvl="0" algn="l" defTabSz="1911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bs-Latn-BA" sz="4300" kern="1200" dirty="0" smtClean="0">
                    <a:solidFill>
                      <a:schemeClr val="accent6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Time</a:t>
                </a:r>
                <a:endParaRPr lang="en-GB" sz="4300" kern="1200" dirty="0">
                  <a:solidFill>
                    <a:schemeClr val="accent6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53" name="Group 52"/>
          <p:cNvGrpSpPr/>
          <p:nvPr/>
        </p:nvGrpSpPr>
        <p:grpSpPr>
          <a:xfrm>
            <a:off x="646276" y="2025450"/>
            <a:ext cx="6726074" cy="2432250"/>
            <a:chOff x="646276" y="2025450"/>
            <a:chExt cx="6726074" cy="2432250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1181256" y="4457700"/>
              <a:ext cx="1476000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 flipV="1">
              <a:off x="1181100" y="2025450"/>
              <a:ext cx="6191250" cy="5100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>
              <a:off x="1293884" y="2038350"/>
              <a:ext cx="0" cy="2412000"/>
            </a:xfrm>
            <a:prstGeom prst="straightConnector1">
              <a:avLst/>
            </a:prstGeom>
            <a:ln w="73025">
              <a:solidFill>
                <a:schemeClr val="accent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/>
            <p:cNvSpPr/>
            <p:nvPr/>
          </p:nvSpPr>
          <p:spPr>
            <a:xfrm rot="-5400000">
              <a:off x="33415" y="3083943"/>
              <a:ext cx="1871585" cy="6458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5885" tIns="0" rIns="0" bIns="0" numCol="1" spcCol="1270" anchor="t" anchorCtr="0">
              <a:noAutofit/>
            </a:bodyPr>
            <a:lstStyle/>
            <a:p>
              <a:pPr lvl="0" algn="l" defTabSz="1911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4300" kern="1200" dirty="0" smtClean="0"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Impact</a:t>
              </a:r>
              <a:endParaRPr lang="en-GB" sz="4300" kern="12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2686050" y="470420"/>
            <a:ext cx="5237005" cy="3979930"/>
            <a:chOff x="2686050" y="470420"/>
            <a:chExt cx="5237005" cy="3979930"/>
          </a:xfrm>
        </p:grpSpPr>
        <p:sp>
          <p:nvSpPr>
            <p:cNvPr id="37" name="Freeform 36"/>
            <p:cNvSpPr/>
            <p:nvPr/>
          </p:nvSpPr>
          <p:spPr>
            <a:xfrm>
              <a:off x="2705100" y="2057399"/>
              <a:ext cx="4667250" cy="2392951"/>
            </a:xfrm>
            <a:custGeom>
              <a:avLst/>
              <a:gdLst>
                <a:gd name="connsiteX0" fmla="*/ 0 w 4933950"/>
                <a:gd name="connsiteY0" fmla="*/ 2381250 h 2381250"/>
                <a:gd name="connsiteX1" fmla="*/ 2266950 w 4933950"/>
                <a:gd name="connsiteY1" fmla="*/ 914400 h 2381250"/>
                <a:gd name="connsiteX2" fmla="*/ 4933950 w 4933950"/>
                <a:gd name="connsiteY2" fmla="*/ 0 h 2381250"/>
                <a:gd name="connsiteX3" fmla="*/ 4933950 w 4933950"/>
                <a:gd name="connsiteY3" fmla="*/ 0 h 238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33950" h="2381250">
                  <a:moveTo>
                    <a:pt x="0" y="2381250"/>
                  </a:moveTo>
                  <a:cubicBezTo>
                    <a:pt x="722312" y="1846262"/>
                    <a:pt x="1444625" y="1311275"/>
                    <a:pt x="2266950" y="914400"/>
                  </a:cubicBezTo>
                  <a:cubicBezTo>
                    <a:pt x="3089275" y="517525"/>
                    <a:pt x="4933950" y="0"/>
                    <a:pt x="4933950" y="0"/>
                  </a:cubicBezTo>
                  <a:lnTo>
                    <a:pt x="4933950" y="0"/>
                  </a:lnTo>
                </a:path>
              </a:pathLst>
            </a:custGeom>
            <a:noFill/>
            <a:ln w="476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2686050" y="470420"/>
              <a:ext cx="5237005" cy="3709157"/>
              <a:chOff x="2686050" y="470420"/>
              <a:chExt cx="5237005" cy="3709157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2703355" y="470420"/>
                <a:ext cx="5219700" cy="64586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35885" tIns="0" rIns="0" bIns="0" numCol="1" spcCol="1270" anchor="t" anchorCtr="0">
                <a:noAutofit/>
              </a:bodyPr>
              <a:lstStyle/>
              <a:p>
                <a:pPr lvl="0" algn="l" defTabSz="1911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bs-Latn-BA" sz="4300" kern="1200" dirty="0" smtClean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Evidence of progress</a:t>
                </a:r>
                <a:endParaRPr lang="en-GB" sz="4300" kern="1200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cxnSp>
            <p:nvCxnSpPr>
              <p:cNvPr id="42" name="Straight Connector 41"/>
              <p:cNvCxnSpPr/>
              <p:nvPr/>
            </p:nvCxnSpPr>
            <p:spPr>
              <a:xfrm>
                <a:off x="2686050" y="1025227"/>
                <a:ext cx="17305" cy="315435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7677150" y="1041202"/>
                <a:ext cx="0" cy="842184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/>
              <p:nvPr/>
            </p:nvCxnSpPr>
            <p:spPr>
              <a:xfrm>
                <a:off x="2692200" y="1196677"/>
                <a:ext cx="5004000" cy="0"/>
              </a:xfrm>
              <a:prstGeom prst="straightConnector1">
                <a:avLst/>
              </a:prstGeom>
              <a:ln w="73025">
                <a:solidFill>
                  <a:srgbClr val="C0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7" name="Rectangle 46"/>
          <p:cNvSpPr/>
          <p:nvPr/>
        </p:nvSpPr>
        <p:spPr>
          <a:xfrm>
            <a:off x="3655855" y="1346720"/>
            <a:ext cx="2840195" cy="64586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35885" tIns="0" rIns="0" bIns="0" numCol="1" spcCol="1270" anchor="t" anchorCtr="0">
            <a:noAutofit/>
          </a:bodyPr>
          <a:lstStyle/>
          <a:p>
            <a:pPr lvl="0" algn="ctr" defTabSz="1911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bs-Latn-BA" sz="4300" kern="1200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Cost</a:t>
            </a:r>
            <a:endParaRPr lang="en-GB" sz="4300" kern="1200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8033897" y="3342033"/>
            <a:ext cx="2840195" cy="1310778"/>
            <a:chOff x="9069315" y="3893468"/>
            <a:chExt cx="2840195" cy="1310778"/>
          </a:xfrm>
        </p:grpSpPr>
        <p:sp>
          <p:nvSpPr>
            <p:cNvPr id="48" name="Rectangle 47"/>
            <p:cNvSpPr/>
            <p:nvPr/>
          </p:nvSpPr>
          <p:spPr>
            <a:xfrm>
              <a:off x="9586209" y="3893468"/>
              <a:ext cx="1871585" cy="6458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5885" tIns="0" rIns="0" bIns="0" numCol="1" spcCol="1270" anchor="t" anchorCtr="0">
              <a:noAutofit/>
            </a:bodyPr>
            <a:lstStyle/>
            <a:p>
              <a:pPr lvl="0" algn="l" defTabSz="1911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4300" b="1" kern="1200" dirty="0" smtClean="0"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Impact</a:t>
              </a:r>
              <a:endParaRPr lang="en-GB" sz="4300" b="1" kern="12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9069315" y="4558382"/>
              <a:ext cx="2840195" cy="6458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5885" tIns="0" rIns="0" bIns="0" numCol="1" spcCol="1270" anchor="t" anchorCtr="0">
              <a:noAutofit/>
            </a:bodyPr>
            <a:lstStyle/>
            <a:p>
              <a:pPr lvl="0" algn="ctr" defTabSz="1911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4300" b="1" kern="1200" dirty="0" smtClean="0">
                  <a:solidFill>
                    <a:srgbClr val="7030A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Cost</a:t>
              </a:r>
              <a:endParaRPr lang="en-GB" sz="4300" b="1" kern="12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51" name="Straight Connector 50"/>
            <p:cNvCxnSpPr/>
            <p:nvPr/>
          </p:nvCxnSpPr>
          <p:spPr>
            <a:xfrm>
              <a:off x="9772650" y="4514850"/>
              <a:ext cx="1608944" cy="0"/>
            </a:xfrm>
            <a:prstGeom prst="line">
              <a:avLst/>
            </a:prstGeom>
            <a:ln w="4762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/>
          <p:cNvSpPr/>
          <p:nvPr/>
        </p:nvSpPr>
        <p:spPr>
          <a:xfrm>
            <a:off x="7486046" y="4796804"/>
            <a:ext cx="4235250" cy="1460102"/>
          </a:xfrm>
          <a:prstGeom prst="rect">
            <a:avLst/>
          </a:prstGeom>
          <a:solidFill>
            <a:schemeClr val="bg1"/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35885" tIns="0" rIns="0" bIns="0" numCol="1" spcCol="1270" anchor="t" anchorCtr="0">
            <a:noAutofit/>
          </a:bodyPr>
          <a:lstStyle/>
          <a:p>
            <a:pPr lvl="0" algn="ctr" defTabSz="1911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bs-Latn-BA" sz="4300" b="1" u="sng" kern="12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best value for money! </a:t>
            </a:r>
            <a:endParaRPr lang="en-GB" sz="4300" b="1" u="sng" kern="12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017" y="95025"/>
            <a:ext cx="1685834" cy="1091778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7165" y="5096751"/>
            <a:ext cx="1726040" cy="12571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34671" y="3655142"/>
            <a:ext cx="1473975" cy="51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24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242871"/>
              </p:ext>
            </p:extLst>
          </p:nvPr>
        </p:nvGraphicFramePr>
        <p:xfrm>
          <a:off x="838200" y="1257303"/>
          <a:ext cx="10515600" cy="5005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11</a:t>
            </a:fld>
            <a:endParaRPr lang="en-GB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95320" y="65079"/>
            <a:ext cx="10820400" cy="1106498"/>
          </a:xfrm>
        </p:spPr>
        <p:txBody>
          <a:bodyPr/>
          <a:lstStyle/>
          <a:p>
            <a:pPr algn="ctr"/>
            <a:r>
              <a:rPr lang="bs-Latn-B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Different projects</a:t>
            </a: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653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4514750-0F5E-4BC8-80A1-4778DC64FF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54514750-0F5E-4BC8-80A1-4778DC64FF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A1E29A3-6D9A-43B9-8CF9-8490C14E55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graphicEl>
                                              <a:dgm id="{0A1E29A3-6D9A-43B9-8CF9-8490C14E557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7D11C78-E225-44EC-BD30-BB44AC3D34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graphicEl>
                                              <a:dgm id="{27D11C78-E225-44EC-BD30-BB44AC3D34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B5B40C7-B5FA-4F35-AE95-0D8375C33C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graphicEl>
                                              <a:dgm id="{AB5B40C7-B5FA-4F35-AE95-0D8375C33C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531A8FE-E04C-4483-B067-7637B6E3DA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E531A8FE-E04C-4483-B067-7637B6E3DA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B312419-6F7A-4362-A676-1618ABF667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graphicEl>
                                              <a:dgm id="{BB312419-6F7A-4362-A676-1618ABF667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8B8A667-962E-4185-A65F-632F5B44E4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graphicEl>
                                              <a:dgm id="{B8B8A667-962E-4185-A65F-632F5B44E4F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A830846-B65B-4624-A1D4-C562F55FD9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graphicEl>
                                              <a:dgm id="{8A830846-B65B-4624-A1D4-C562F55FD9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A7BCD32-0EF7-4A87-9111-CDADC44B97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graphicEl>
                                              <a:dgm id="{5A7BCD32-0EF7-4A87-9111-CDADC44B97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0F445F7-26DF-422C-9986-EE465DC002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graphicEl>
                                              <a:dgm id="{00F445F7-26DF-422C-9986-EE465DC002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236C5D3-DD7A-4BE6-B3A3-7226F5719D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graphicEl>
                                              <a:dgm id="{3236C5D3-DD7A-4BE6-B3A3-7226F5719D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D3636C-6752-41C0-AF13-B75FBAD3B9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>
                                            <p:graphicEl>
                                              <a:dgm id="{67D3636C-6752-41C0-AF13-B75FBAD3B9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7EB61EF-CB6E-44D3-9DBB-DDC5438EF7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graphicEl>
                                              <a:dgm id="{57EB61EF-CB6E-44D3-9DBB-DDC5438EF7D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EB96EB3-F714-472B-A6EC-E9727B70FD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graphicEl>
                                              <a:dgm id="{CEB96EB3-F714-472B-A6EC-E9727B70FD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14C91AF-5144-4CD8-BB50-3D656EB2F0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graphicEl>
                                              <a:dgm id="{914C91AF-5144-4CD8-BB50-3D656EB2F0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1611D39-1B3F-4533-90A4-DB285DB2F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">
                                            <p:graphicEl>
                                              <a:dgm id="{D1611D39-1B3F-4533-90A4-DB285DB2FD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91E8F6B-5B45-4536-8769-F03A5C6F4A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">
                                            <p:graphicEl>
                                              <a:dgm id="{A91E8F6B-5B45-4536-8769-F03A5C6F4A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41F86C2-7F71-4D2B-A63B-8042564A34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>
                                            <p:graphicEl>
                                              <a:dgm id="{D41F86C2-7F71-4D2B-A63B-8042564A34F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9E5E1B1-EFA3-4676-A72F-DEA2BC95BE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">
                                            <p:graphicEl>
                                              <a:dgm id="{A9E5E1B1-EFA3-4676-A72F-DEA2BC95BE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F474679-951C-46CD-B10A-AD8009DBB3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">
                                            <p:graphicEl>
                                              <a:dgm id="{1F474679-951C-46CD-B10A-AD8009DBB3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12</a:t>
            </a:fld>
            <a:endParaRPr lang="en-GB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7044491"/>
              </p:ext>
            </p:extLst>
          </p:nvPr>
        </p:nvGraphicFramePr>
        <p:xfrm>
          <a:off x="838200" y="1257303"/>
          <a:ext cx="10515600" cy="5005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65079"/>
            <a:ext cx="12192000" cy="1106498"/>
          </a:xfrm>
        </p:spPr>
        <p:txBody>
          <a:bodyPr>
            <a:normAutofit fontScale="90000"/>
          </a:bodyPr>
          <a:lstStyle/>
          <a:p>
            <a:pPr algn="ctr"/>
            <a: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Evidence - My </a:t>
            </a:r>
            <a: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participation is several different projects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http://www.tf.untz.ba/elvis.ahmetovic/images/GIKIL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815" y="3947476"/>
            <a:ext cx="2313305" cy="990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2815" y="2974453"/>
            <a:ext cx="2328545" cy="760174"/>
          </a:xfrm>
          <a:prstGeom prst="rect">
            <a:avLst/>
          </a:prstGeom>
        </p:spPr>
      </p:pic>
      <p:pic>
        <p:nvPicPr>
          <p:cNvPr id="2052" name="Picture 4" descr="http://www.tf.untz.ba/elvis.ahmetovic/images/Fulbright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8369" y="2614443"/>
            <a:ext cx="2138072" cy="92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www.tf.untz.ba/elvis.ahmetovic/images/DAAD.jp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8368" y="4552237"/>
            <a:ext cx="2122833" cy="801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://www.tf.untz.ba/elvis.ahmetovic/images/Erasmus+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3130" y="3611144"/>
            <a:ext cx="2138072" cy="866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://www.tf.untz.ba/elvis.ahmetovic/images/CEEPUS.jp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96126" y="8684227"/>
            <a:ext cx="663866" cy="532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://www.tf.untz.ba/elvis.ahmetovic/images/OEAD_Austria.jpg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004" y="4135689"/>
            <a:ext cx="1962425" cy="478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http://www.tf.untz.ba/elvis.ahmetovic/images/TU%20Graz.gif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208" y="2692539"/>
            <a:ext cx="1952277" cy="123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http://www.tf.untz.ba/elvis.ahmetovic/images/FKKT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208" y="4791695"/>
            <a:ext cx="1979221" cy="1108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http://www.tf.untz.ba/elvis.ahmetovic/images/FNSNF.png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1981" y="2555379"/>
            <a:ext cx="2334137" cy="784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 descr="http://www.tf.untz.ba/elvis.ahmetovic/images/INTERBA.png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370" y="3390741"/>
            <a:ext cx="2340000" cy="74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 descr="http://www.tf.untz.ba/elvis.ahmetovic/images/tempus.jpg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7170" y="5239179"/>
            <a:ext cx="902399" cy="982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 descr="http://www.tf.untz.ba/elvis.ahmetovic/images/CEEPUS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222" y="5405188"/>
            <a:ext cx="986953" cy="7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2" name="Picture 34" descr="https://interbaproject.com/wp-content/uploads/2020/04/eu-1-300x70.pn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370" y="4142815"/>
            <a:ext cx="2337748" cy="54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946292" y="4747136"/>
            <a:ext cx="2329826" cy="111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73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13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95320" y="50791"/>
            <a:ext cx="10820400" cy="1106498"/>
          </a:xfrm>
        </p:spPr>
        <p:txBody>
          <a:bodyPr>
            <a:normAutofit fontScale="90000"/>
          </a:bodyPr>
          <a:lstStyle/>
          <a:p>
            <a:pPr algn="ctr"/>
            <a:r>
              <a:rPr lang="bs-Latn-BA" b="1" u="sng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Philosophy</a:t>
            </a:r>
            <a:r>
              <a:rPr lang="bs-Latn-B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writing project proposal </a:t>
            </a:r>
            <a:r>
              <a:rPr lang="bs-Latn-BA" b="1" u="sng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generic</a:t>
            </a:r>
            <a:endParaRPr lang="en-GB" b="1" u="sng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0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9750968"/>
              </p:ext>
            </p:extLst>
          </p:nvPr>
        </p:nvGraphicFramePr>
        <p:xfrm>
          <a:off x="198664" y="1071563"/>
          <a:ext cx="11859986" cy="5586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211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52FD1DD-03FE-4D31-BF17-925D6394AE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graphicEl>
                                              <a:dgm id="{752FD1DD-03FE-4D31-BF17-925D6394AEF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3ECF52D-E5DE-483F-A0ED-0CD7386541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graphicEl>
                                              <a:dgm id="{93ECF52D-E5DE-483F-A0ED-0CD7386541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E70BEB3-2305-4DA0-8AA6-A36014FD49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graphicEl>
                                              <a:dgm id="{7E70BEB3-2305-4DA0-8AA6-A36014FD49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C32F998B-463E-48B1-8404-E95E2FEC41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graphicEl>
                                              <a:dgm id="{C32F998B-463E-48B1-8404-E95E2FEC41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F3C737-FA7A-4FAC-BA56-2E72E1B11D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graphicEl>
                                              <a:dgm id="{E0F3C737-FA7A-4FAC-BA56-2E72E1B11D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5DB18F4B-AC58-4987-B120-244B250560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>
                                            <p:graphicEl>
                                              <a:dgm id="{5DB18F4B-AC58-4987-B120-244B250560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6101C8D0-742B-4249-BDF0-A9C36F7BB9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graphicEl>
                                              <a:dgm id="{6101C8D0-742B-4249-BDF0-A9C36F7BB9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Sub>
          <a:bldDgm bld="lvl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14</a:t>
            </a:fld>
            <a:endParaRPr lang="en-GB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53439" y="227965"/>
            <a:ext cx="1102383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 questions about project proposal planning</a:t>
            </a:r>
            <a:endParaRPr lang="bs-Latn-B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333" y="2224923"/>
            <a:ext cx="5509987" cy="4098456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12819124">
            <a:off x="3149766" y="2813965"/>
            <a:ext cx="681134" cy="27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10" name="TextBox 9"/>
          <p:cNvSpPr txBox="1"/>
          <p:nvPr/>
        </p:nvSpPr>
        <p:spPr>
          <a:xfrm>
            <a:off x="2125422" y="2040495"/>
            <a:ext cx="2891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People/partners</a:t>
            </a:r>
            <a:endParaRPr lang="bs-Latn-B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ight Arrow 10"/>
          <p:cNvSpPr/>
          <p:nvPr/>
        </p:nvSpPr>
        <p:spPr>
          <a:xfrm rot="19358785">
            <a:off x="6101352" y="1976472"/>
            <a:ext cx="681134" cy="27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12" name="TextBox 11"/>
          <p:cNvSpPr txBox="1"/>
          <p:nvPr/>
        </p:nvSpPr>
        <p:spPr>
          <a:xfrm>
            <a:off x="5425660" y="1363432"/>
            <a:ext cx="38920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Idea, action, event, thing</a:t>
            </a:r>
            <a:endParaRPr lang="bs-Latn-BA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587106" y="2115946"/>
            <a:ext cx="33250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Way, quantity, quality</a:t>
            </a:r>
            <a:endParaRPr lang="bs-Latn-BA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ight Arrow 13"/>
          <p:cNvSpPr/>
          <p:nvPr/>
        </p:nvSpPr>
        <p:spPr>
          <a:xfrm rot="19358785">
            <a:off x="8527529" y="2830860"/>
            <a:ext cx="681134" cy="27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15" name="Right Arrow 14"/>
          <p:cNvSpPr/>
          <p:nvPr/>
        </p:nvSpPr>
        <p:spPr>
          <a:xfrm rot="20358928">
            <a:off x="8895579" y="4431337"/>
            <a:ext cx="681134" cy="27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16" name="TextBox 15"/>
          <p:cNvSpPr txBox="1"/>
          <p:nvPr/>
        </p:nvSpPr>
        <p:spPr>
          <a:xfrm>
            <a:off x="9559648" y="4219408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Place</a:t>
            </a:r>
            <a:endParaRPr lang="bs-Latn-BA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ight Arrow 16"/>
          <p:cNvSpPr/>
          <p:nvPr/>
        </p:nvSpPr>
        <p:spPr>
          <a:xfrm rot="2707980">
            <a:off x="6923913" y="5882614"/>
            <a:ext cx="681134" cy="27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18" name="TextBox 17"/>
          <p:cNvSpPr txBox="1"/>
          <p:nvPr/>
        </p:nvSpPr>
        <p:spPr>
          <a:xfrm>
            <a:off x="7534759" y="5946989"/>
            <a:ext cx="25847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Reason/Because</a:t>
            </a:r>
            <a:endParaRPr lang="bs-Latn-BA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Right Arrow 18"/>
          <p:cNvSpPr/>
          <p:nvPr/>
        </p:nvSpPr>
        <p:spPr>
          <a:xfrm rot="7541816">
            <a:off x="3850272" y="5557686"/>
            <a:ext cx="681134" cy="27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20" name="TextBox 19"/>
          <p:cNvSpPr txBox="1"/>
          <p:nvPr/>
        </p:nvSpPr>
        <p:spPr>
          <a:xfrm>
            <a:off x="3533301" y="5949211"/>
            <a:ext cx="906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</a:t>
            </a:r>
            <a:endParaRPr lang="bs-Latn-BA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92940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 animBg="1"/>
      <p:bldP spid="12" grpId="0"/>
      <p:bldP spid="13" grpId="0"/>
      <p:bldP spid="14" grpId="0" animBg="1"/>
      <p:bldP spid="15" grpId="0" animBg="1"/>
      <p:bldP spid="16" grpId="0"/>
      <p:bldP spid="17" grpId="0" animBg="1"/>
      <p:bldP spid="18" grpId="0"/>
      <p:bldP spid="19" grpId="0" animBg="1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5A523-9FA8-4ED4-B51B-DD827395972C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15</a:t>
            </a:fld>
            <a:endParaRPr lang="en-GB"/>
          </a:p>
        </p:txBody>
      </p:sp>
      <p:graphicFrame>
        <p:nvGraphicFramePr>
          <p:cNvPr id="7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3484758"/>
              </p:ext>
            </p:extLst>
          </p:nvPr>
        </p:nvGraphicFramePr>
        <p:xfrm>
          <a:off x="0" y="283779"/>
          <a:ext cx="12192000" cy="605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5005930" y="2645915"/>
            <a:ext cx="2117076" cy="1408509"/>
            <a:chOff x="7342270" y="2325232"/>
            <a:chExt cx="2117076" cy="1408509"/>
          </a:xfrm>
          <a:solidFill>
            <a:srgbClr val="00B05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7342270" y="2325232"/>
              <a:ext cx="2117076" cy="1408509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7411028" y="2393990"/>
              <a:ext cx="1979560" cy="127099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3200" kern="1200" dirty="0" smtClean="0"/>
                <a:t>Project proposal</a:t>
              </a:r>
              <a:endParaRPr lang="en-GB" sz="3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9552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5A523-9FA8-4ED4-B51B-DD827395972C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16</a:t>
            </a:fld>
            <a:endParaRPr lang="en-GB"/>
          </a:p>
        </p:txBody>
      </p:sp>
      <p:grpSp>
        <p:nvGrpSpPr>
          <p:cNvPr id="15" name="Group 14"/>
          <p:cNvGrpSpPr/>
          <p:nvPr/>
        </p:nvGrpSpPr>
        <p:grpSpPr>
          <a:xfrm>
            <a:off x="231510" y="229195"/>
            <a:ext cx="2194609" cy="1408509"/>
            <a:chOff x="4978737" y="466"/>
            <a:chExt cx="2194609" cy="1408509"/>
          </a:xfrm>
          <a:scene3d>
            <a:camera prst="orthographicFront"/>
            <a:lightRig rig="flat" dir="t"/>
          </a:scene3d>
        </p:grpSpPr>
        <p:sp>
          <p:nvSpPr>
            <p:cNvPr id="16" name="Rounded Rectangle 15"/>
            <p:cNvSpPr/>
            <p:nvPr/>
          </p:nvSpPr>
          <p:spPr>
            <a:xfrm>
              <a:off x="4978737" y="466"/>
              <a:ext cx="2194609" cy="1408509"/>
            </a:xfrm>
            <a:prstGeom prst="roundRect">
              <a:avLst/>
            </a:prstGeom>
            <a:gradFill>
              <a:gsLst>
                <a:gs pos="100000">
                  <a:srgbClr val="00B0F0"/>
                </a:gs>
                <a:gs pos="100000">
                  <a:schemeClr val="accent2">
                    <a:hueOff val="0"/>
                    <a:satOff val="0"/>
                    <a:lumOff val="0"/>
                    <a:alphaOff val="0"/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hueOff val="0"/>
                    <a:satOff val="0"/>
                    <a:lumOff val="0"/>
                    <a:alphaOff val="0"/>
                    <a:lumMod val="99000"/>
                    <a:satMod val="120000"/>
                    <a:shade val="78000"/>
                  </a:schemeClr>
                </a:gs>
              </a:gsLst>
            </a:gradFill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5047495" y="69224"/>
              <a:ext cx="2057093" cy="1270993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2400" kern="1200" dirty="0" smtClean="0"/>
                <a:t>Carefully read </a:t>
              </a:r>
              <a:r>
                <a:rPr lang="bs-Latn-BA" sz="2400" b="1" u="sng" kern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User guide</a:t>
              </a:r>
              <a:r>
                <a:rPr lang="bs-Latn-BA" sz="2400" b="1" kern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bs-Latn-BA" sz="2400" kern="1200" dirty="0" smtClean="0"/>
                <a:t>for applicants</a:t>
              </a:r>
              <a:endParaRPr lang="en-GB" sz="2400" kern="12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12460" y="4744045"/>
            <a:ext cx="2194609" cy="1408509"/>
            <a:chOff x="4978737" y="466"/>
            <a:chExt cx="2194609" cy="1408509"/>
          </a:xfrm>
          <a:scene3d>
            <a:camera prst="orthographicFront"/>
            <a:lightRig rig="flat" dir="t"/>
          </a:scene3d>
        </p:grpSpPr>
        <p:sp>
          <p:nvSpPr>
            <p:cNvPr id="19" name="Rounded Rectangle 18"/>
            <p:cNvSpPr/>
            <p:nvPr/>
          </p:nvSpPr>
          <p:spPr>
            <a:xfrm>
              <a:off x="4978737" y="466"/>
              <a:ext cx="2194609" cy="1408509"/>
            </a:xfrm>
            <a:prstGeom prst="roundRect">
              <a:avLst/>
            </a:prstGeom>
            <a:gradFill>
              <a:gsLst>
                <a:gs pos="100000">
                  <a:srgbClr val="00B0F0"/>
                </a:gs>
                <a:gs pos="100000">
                  <a:schemeClr val="accent2">
                    <a:hueOff val="0"/>
                    <a:satOff val="0"/>
                    <a:lumOff val="0"/>
                    <a:alphaOff val="0"/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hueOff val="0"/>
                    <a:satOff val="0"/>
                    <a:lumOff val="0"/>
                    <a:alphaOff val="0"/>
                    <a:lumMod val="99000"/>
                    <a:satMod val="120000"/>
                    <a:shade val="78000"/>
                  </a:schemeClr>
                </a:gs>
              </a:gsLst>
            </a:gradFill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ounded Rectangle 4"/>
            <p:cNvSpPr/>
            <p:nvPr/>
          </p:nvSpPr>
          <p:spPr>
            <a:xfrm>
              <a:off x="5047495" y="69224"/>
              <a:ext cx="2057093" cy="1270993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2400" kern="1200" dirty="0" smtClean="0"/>
                <a:t>Provide </a:t>
              </a:r>
              <a:r>
                <a:rPr lang="bs-Latn-BA" sz="2400" b="1" u="sng" kern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all details </a:t>
              </a:r>
              <a:r>
                <a:rPr lang="bs-Latn-BA" sz="2400" kern="1200" dirty="0" smtClean="0"/>
                <a:t>about  activiities in your proposal</a:t>
              </a:r>
              <a:endParaRPr lang="en-GB" sz="2400" kern="1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9727467" y="4774703"/>
            <a:ext cx="2194609" cy="1408509"/>
            <a:chOff x="4978737" y="466"/>
            <a:chExt cx="2194609" cy="1408509"/>
          </a:xfrm>
          <a:scene3d>
            <a:camera prst="orthographicFront"/>
            <a:lightRig rig="flat" dir="t"/>
          </a:scene3d>
        </p:grpSpPr>
        <p:sp>
          <p:nvSpPr>
            <p:cNvPr id="25" name="Rounded Rectangle 24"/>
            <p:cNvSpPr/>
            <p:nvPr/>
          </p:nvSpPr>
          <p:spPr>
            <a:xfrm>
              <a:off x="4978737" y="466"/>
              <a:ext cx="2194609" cy="1408509"/>
            </a:xfrm>
            <a:prstGeom prst="roundRect">
              <a:avLst/>
            </a:prstGeom>
            <a:gradFill>
              <a:gsLst>
                <a:gs pos="100000">
                  <a:srgbClr val="00B0F0"/>
                </a:gs>
                <a:gs pos="100000">
                  <a:schemeClr val="accent2">
                    <a:hueOff val="0"/>
                    <a:satOff val="0"/>
                    <a:lumOff val="0"/>
                    <a:alphaOff val="0"/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hueOff val="0"/>
                    <a:satOff val="0"/>
                    <a:lumOff val="0"/>
                    <a:alphaOff val="0"/>
                    <a:lumMod val="99000"/>
                    <a:satMod val="120000"/>
                    <a:shade val="78000"/>
                  </a:schemeClr>
                </a:gs>
              </a:gsLst>
            </a:gradFill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/>
            <p:cNvSpPr/>
            <p:nvPr/>
          </p:nvSpPr>
          <p:spPr>
            <a:xfrm>
              <a:off x="5047495" y="69224"/>
              <a:ext cx="2057093" cy="1270993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2400" kern="1200" dirty="0" smtClean="0"/>
                <a:t>Be </a:t>
              </a:r>
              <a:r>
                <a:rPr lang="bs-Latn-BA" sz="2400" b="1" u="sng" kern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consistent</a:t>
              </a:r>
              <a:r>
                <a:rPr lang="bs-Latn-BA" sz="2400" kern="1200" dirty="0" smtClean="0"/>
                <a:t> in different parts of proposal</a:t>
              </a:r>
              <a:endParaRPr lang="en-GB" sz="2400" kern="1200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005930" y="2645915"/>
            <a:ext cx="2117076" cy="1408509"/>
            <a:chOff x="7342270" y="2325232"/>
            <a:chExt cx="2117076" cy="1408509"/>
          </a:xfrm>
          <a:solidFill>
            <a:srgbClr val="00B050">
              <a:alpha val="25000"/>
            </a:srgb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29" name="Rounded Rectangle 28"/>
            <p:cNvSpPr/>
            <p:nvPr/>
          </p:nvSpPr>
          <p:spPr>
            <a:xfrm>
              <a:off x="7342270" y="2325232"/>
              <a:ext cx="2117076" cy="1408509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Rounded Rectangle 4"/>
            <p:cNvSpPr/>
            <p:nvPr/>
          </p:nvSpPr>
          <p:spPr>
            <a:xfrm>
              <a:off x="7411028" y="2393990"/>
              <a:ext cx="1979560" cy="127099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3200" kern="1200" dirty="0" smtClean="0"/>
                <a:t>Project proposal</a:t>
              </a:r>
              <a:endParaRPr lang="en-GB" sz="3200" kern="1200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77" y="1745677"/>
            <a:ext cx="2125851" cy="1303107"/>
          </a:xfrm>
          <a:prstGeom prst="rect">
            <a:avLst/>
          </a:prstGeom>
        </p:spPr>
      </p:pic>
      <p:pic>
        <p:nvPicPr>
          <p:cNvPr id="3080" name="Picture 8" descr="Paying Attention to the Details Matter - Baskin Wealth Managem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54" y="3283060"/>
            <a:ext cx="2055526" cy="1367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7466" y="3743073"/>
            <a:ext cx="2194609" cy="896998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9737108" y="259853"/>
            <a:ext cx="2242118" cy="3042690"/>
            <a:chOff x="9737108" y="259853"/>
            <a:chExt cx="2242118" cy="3042690"/>
          </a:xfrm>
        </p:grpSpPr>
        <p:grpSp>
          <p:nvGrpSpPr>
            <p:cNvPr id="21" name="Group 20"/>
            <p:cNvGrpSpPr/>
            <p:nvPr/>
          </p:nvGrpSpPr>
          <p:grpSpPr>
            <a:xfrm>
              <a:off x="9784617" y="259853"/>
              <a:ext cx="2194609" cy="1408509"/>
              <a:chOff x="4978737" y="466"/>
              <a:chExt cx="2194609" cy="1408509"/>
            </a:xfrm>
            <a:scene3d>
              <a:camera prst="orthographicFront"/>
              <a:lightRig rig="flat" dir="t"/>
            </a:scene3d>
          </p:grpSpPr>
          <p:sp>
            <p:nvSpPr>
              <p:cNvPr id="22" name="Rounded Rectangle 21"/>
              <p:cNvSpPr/>
              <p:nvPr/>
            </p:nvSpPr>
            <p:spPr>
              <a:xfrm>
                <a:off x="4978737" y="466"/>
                <a:ext cx="2194609" cy="1408509"/>
              </a:xfrm>
              <a:prstGeom prst="roundRect">
                <a:avLst/>
              </a:prstGeom>
              <a:gradFill>
                <a:gsLst>
                  <a:gs pos="100000">
                    <a:srgbClr val="00B0F0"/>
                  </a:gs>
                  <a:gs pos="100000">
                    <a:schemeClr val="accent2">
                      <a:hueOff val="0"/>
                      <a:satOff val="0"/>
                      <a:lumOff val="0"/>
                      <a:alphaOff val="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hueOff val="0"/>
                      <a:satOff val="0"/>
                      <a:lumOff val="0"/>
                      <a:alphaOff val="0"/>
                      <a:lumMod val="99000"/>
                      <a:satMod val="120000"/>
                      <a:shade val="78000"/>
                    </a:schemeClr>
                  </a:gs>
                </a:gsLst>
              </a:gradFill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2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3" name="Rounded Rectangle 4"/>
              <p:cNvSpPr/>
              <p:nvPr/>
            </p:nvSpPr>
            <p:spPr>
              <a:xfrm>
                <a:off x="5047495" y="69224"/>
                <a:ext cx="2057093" cy="1270993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bs-Latn-BA" sz="2400" kern="1200" dirty="0" smtClean="0"/>
                  <a:t>Provide </a:t>
                </a:r>
                <a:r>
                  <a:rPr lang="bs-Latn-BA" sz="2400" b="1" u="sng" kern="1200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evidence</a:t>
                </a:r>
                <a:r>
                  <a:rPr lang="bs-Latn-BA" sz="2400" b="1" kern="1200" dirty="0" smtClean="0"/>
                  <a:t> </a:t>
                </a:r>
                <a:r>
                  <a:rPr lang="bs-Latn-BA" sz="2400" kern="1200" dirty="0" smtClean="0"/>
                  <a:t>for statements in your proposal</a:t>
                </a:r>
                <a:endParaRPr lang="en-GB" sz="2400" kern="1200" dirty="0"/>
              </a:p>
            </p:txBody>
          </p:sp>
        </p:grp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37108" y="1761960"/>
              <a:ext cx="2203841" cy="1540583"/>
            </a:xfrm>
            <a:prstGeom prst="rect">
              <a:avLst/>
            </a:prstGeom>
          </p:spPr>
        </p:pic>
      </p:grpSp>
      <p:graphicFrame>
        <p:nvGraphicFramePr>
          <p:cNvPr id="45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9547255"/>
              </p:ext>
            </p:extLst>
          </p:nvPr>
        </p:nvGraphicFramePr>
        <p:xfrm>
          <a:off x="0" y="283779"/>
          <a:ext cx="12192000" cy="605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358649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5A523-9FA8-4ED4-B51B-DD827395972C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17</a:t>
            </a:fld>
            <a:endParaRPr lang="en-GB"/>
          </a:p>
        </p:txBody>
      </p:sp>
      <p:graphicFrame>
        <p:nvGraphicFramePr>
          <p:cNvPr id="7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8957440"/>
              </p:ext>
            </p:extLst>
          </p:nvPr>
        </p:nvGraphicFramePr>
        <p:xfrm>
          <a:off x="0" y="283779"/>
          <a:ext cx="12192000" cy="605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5005930" y="2645915"/>
            <a:ext cx="2117076" cy="1408509"/>
            <a:chOff x="7342270" y="2325232"/>
            <a:chExt cx="2117076" cy="1408509"/>
          </a:xfrm>
          <a:solidFill>
            <a:srgbClr val="00B050">
              <a:alpha val="25000"/>
            </a:srgb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7342270" y="2325232"/>
              <a:ext cx="2117076" cy="1408509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7411028" y="2393990"/>
              <a:ext cx="1979560" cy="127099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3200" kern="1200" dirty="0" smtClean="0"/>
                <a:t>Project proposal</a:t>
              </a:r>
              <a:endParaRPr lang="en-GB" sz="3200" kern="1200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19101" y="270361"/>
            <a:ext cx="387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/>
              <a:t>Overall</a:t>
            </a:r>
            <a:r>
              <a:rPr lang="bs-Latn-BA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aims</a:t>
            </a:r>
            <a:r>
              <a:rPr lang="bs-Latn-BA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s-Latn-BA" sz="2400" dirty="0" smtClean="0"/>
              <a:t>and </a:t>
            </a:r>
          </a:p>
          <a:p>
            <a:r>
              <a:rPr lang="bs-Latn-BA" sz="2400" dirty="0" smtClean="0"/>
              <a:t>     specific </a:t>
            </a:r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Needs </a:t>
            </a:r>
            <a:r>
              <a:rPr lang="en-GB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</a:t>
            </a:r>
            <a:r>
              <a:rPr lang="bs-Latn-BA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s-Latn-BA" sz="2400" dirty="0" smtClean="0"/>
              <a:t>and </a:t>
            </a:r>
          </a:p>
          <a:p>
            <a:r>
              <a:rPr lang="bs-Latn-BA" sz="2400" dirty="0"/>
              <a:t> </a:t>
            </a:r>
            <a:r>
              <a:rPr lang="bs-Latn-BA" sz="2400" dirty="0" smtClean="0"/>
              <a:t>    i</a:t>
            </a:r>
            <a:r>
              <a:rPr lang="en-GB" sz="2400" dirty="0" err="1" smtClean="0"/>
              <a:t>dentified</a:t>
            </a:r>
            <a:r>
              <a:rPr lang="en-GB" sz="2400" dirty="0" smtClean="0"/>
              <a:t> </a:t>
            </a:r>
            <a:r>
              <a:rPr lang="en-GB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gaps</a:t>
            </a:r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s-Latn-BA" sz="2400" dirty="0" smtClean="0"/>
              <a:t>in relevant      </a:t>
            </a:r>
          </a:p>
          <a:p>
            <a:r>
              <a:rPr lang="bs-Latn-BA" sz="2400" dirty="0"/>
              <a:t> </a:t>
            </a:r>
            <a:r>
              <a:rPr lang="bs-Latn-BA" sz="2400" dirty="0" smtClean="0"/>
              <a:t>    thematic area</a:t>
            </a:r>
            <a:endParaRPr lang="bs-Latn-BA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Added value</a:t>
            </a:r>
            <a:endParaRPr lang="bs-Latn-BA" sz="24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638374" y="117961"/>
            <a:ext cx="456990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Describe</a:t>
            </a:r>
            <a:r>
              <a:rPr lang="bs-Latn-BA" sz="2400" dirty="0" smtClean="0"/>
              <a:t> the general aims </a:t>
            </a:r>
          </a:p>
          <a:p>
            <a:r>
              <a:rPr lang="bs-Latn-BA" sz="2400" dirty="0" smtClean="0"/>
              <a:t>    and objectives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Explain</a:t>
            </a:r>
            <a:r>
              <a:rPr lang="bs-Latn-BA" sz="2400" dirty="0" smtClean="0"/>
              <a:t> </a:t>
            </a:r>
            <a:r>
              <a:rPr lang="bs-Latn-BA" sz="24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</a:t>
            </a:r>
            <a:r>
              <a:rPr lang="bs-Latn-BA" sz="2400" dirty="0" smtClean="0"/>
              <a:t> needs analysis </a:t>
            </a:r>
          </a:p>
          <a:p>
            <a:r>
              <a:rPr lang="bs-Latn-BA" sz="2400" dirty="0" smtClean="0"/>
              <a:t>     </a:t>
            </a:r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performed </a:t>
            </a:r>
            <a:r>
              <a:rPr lang="bs-Latn-BA" sz="2400" dirty="0" smtClean="0"/>
              <a:t>and </a:t>
            </a:r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you plan </a:t>
            </a:r>
          </a:p>
          <a:p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to address</a:t>
            </a:r>
            <a:r>
              <a:rPr lang="bs-Latn-BA" sz="2400" dirty="0" smtClean="0"/>
              <a:t> to identified gaps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Explain what is </a:t>
            </a:r>
            <a:r>
              <a:rPr lang="bs-Latn-BA" sz="2400" dirty="0" smtClean="0"/>
              <a:t>an added value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65314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5A523-9FA8-4ED4-B51B-DD827395972C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18</a:t>
            </a:fld>
            <a:endParaRPr lang="en-GB"/>
          </a:p>
        </p:txBody>
      </p:sp>
      <p:graphicFrame>
        <p:nvGraphicFramePr>
          <p:cNvPr id="7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1245212"/>
              </p:ext>
            </p:extLst>
          </p:nvPr>
        </p:nvGraphicFramePr>
        <p:xfrm>
          <a:off x="0" y="283779"/>
          <a:ext cx="12192000" cy="605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5005930" y="2645915"/>
            <a:ext cx="2117076" cy="1408509"/>
            <a:chOff x="7342270" y="2325232"/>
            <a:chExt cx="2117076" cy="1408509"/>
          </a:xfrm>
          <a:solidFill>
            <a:srgbClr val="00B050">
              <a:alpha val="25000"/>
            </a:srgb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7342270" y="2325232"/>
              <a:ext cx="2117076" cy="1408509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7411028" y="2393990"/>
              <a:ext cx="1979560" cy="127099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3200" kern="1200" dirty="0" smtClean="0"/>
                <a:t>Project proposal</a:t>
              </a:r>
              <a:endParaRPr lang="en-GB" sz="3200" kern="12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7786688" y="57984"/>
            <a:ext cx="4376736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 and methodology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 packages and activities</a:t>
            </a:r>
          </a:p>
          <a:p>
            <a:r>
              <a:rPr lang="bs-Latn-BA" sz="24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bs-Latn-BA" sz="2400" dirty="0" smtClean="0">
                <a:solidFill>
                  <a:schemeClr val="accent4">
                    <a:lumMod val="50000"/>
                  </a:schemeClr>
                </a:solidFill>
              </a:rPr>
              <a:t>     </a:t>
            </a:r>
            <a:r>
              <a:rPr lang="bs-Latn-BA" sz="2000" dirty="0" smtClean="0">
                <a:solidFill>
                  <a:schemeClr val="accent4">
                    <a:lumMod val="50000"/>
                  </a:schemeClr>
                </a:solidFill>
              </a:rPr>
              <a:t>(objectives/expected outcomes, list    </a:t>
            </a:r>
          </a:p>
          <a:p>
            <a:r>
              <a:rPr lang="bs-Latn-BA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bs-Latn-BA" sz="2000" dirty="0" smtClean="0">
                <a:solidFill>
                  <a:schemeClr val="accent4">
                    <a:lumMod val="50000"/>
                  </a:schemeClr>
                </a:solidFill>
              </a:rPr>
              <a:t>        of activities, milestones/control </a:t>
            </a:r>
          </a:p>
          <a:p>
            <a:r>
              <a:rPr lang="bs-Latn-BA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bs-Latn-BA" sz="2000" dirty="0" smtClean="0">
                <a:solidFill>
                  <a:schemeClr val="accent4">
                    <a:lumMod val="50000"/>
                  </a:schemeClr>
                </a:solidFill>
              </a:rPr>
              <a:t>        points, deliverables/project  </a:t>
            </a:r>
          </a:p>
          <a:p>
            <a:r>
              <a:rPr lang="bs-Latn-BA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bs-Latn-BA" sz="2000" dirty="0" smtClean="0">
                <a:solidFill>
                  <a:schemeClr val="accent4">
                    <a:lumMod val="50000"/>
                  </a:schemeClr>
                </a:solidFill>
              </a:rPr>
              <a:t>        outputs time/deadlines)          </a:t>
            </a:r>
          </a:p>
          <a:p>
            <a:endParaRPr lang="bs-Latn-BA" sz="2400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bs-Latn-BA" sz="2400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bs-Latn-BA" sz="2400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bs-Latn-BA" sz="2400" dirty="0" smtClean="0">
              <a:solidFill>
                <a:schemeClr val="accent4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Timetable (Gantt chart)</a:t>
            </a:r>
            <a:endParaRPr lang="bs-Latn-BA" sz="2400" dirty="0" smtClean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Roles of partners in the project implementation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Finacial management and budget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Risk management (risks and risk-mitigation measures)</a:t>
            </a:r>
          </a:p>
        </p:txBody>
      </p:sp>
    </p:spTree>
    <p:extLst>
      <p:ext uri="{BB962C8B-B14F-4D97-AF65-F5344CB8AC3E}">
        <p14:creationId xmlns:p14="http://schemas.microsoft.com/office/powerpoint/2010/main" val="1422305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5A523-9FA8-4ED4-B51B-DD827395972C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19</a:t>
            </a:fld>
            <a:endParaRPr lang="en-GB"/>
          </a:p>
        </p:txBody>
      </p:sp>
      <p:graphicFrame>
        <p:nvGraphicFramePr>
          <p:cNvPr id="7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2944960"/>
              </p:ext>
            </p:extLst>
          </p:nvPr>
        </p:nvGraphicFramePr>
        <p:xfrm>
          <a:off x="0" y="283779"/>
          <a:ext cx="12192000" cy="605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5005930" y="2645915"/>
            <a:ext cx="2117076" cy="1408509"/>
            <a:chOff x="7342270" y="2325232"/>
            <a:chExt cx="2117076" cy="1408509"/>
          </a:xfrm>
          <a:solidFill>
            <a:srgbClr val="00B050">
              <a:alpha val="25000"/>
            </a:srgb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7342270" y="2325232"/>
              <a:ext cx="2117076" cy="1408509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7411028" y="2393990"/>
              <a:ext cx="1979560" cy="127099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3200" kern="1200" dirty="0" smtClean="0"/>
                <a:t>Project proposal</a:t>
              </a:r>
              <a:endParaRPr lang="en-GB" sz="3200" kern="12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0" y="4534278"/>
            <a:ext cx="47124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b="1" dirty="0" smtClean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Consortium set-up</a:t>
            </a:r>
          </a:p>
          <a:p>
            <a:r>
              <a:rPr lang="bs-Latn-BA" sz="2400" dirty="0" smtClean="0">
                <a:solidFill>
                  <a:schemeClr val="accent4">
                    <a:lumMod val="75000"/>
                  </a:schemeClr>
                </a:solidFill>
              </a:rPr>
              <a:t>     (rationale for the consortium   </a:t>
            </a:r>
          </a:p>
          <a:p>
            <a:r>
              <a:rPr lang="bs-Latn-BA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bs-Latn-BA" sz="2400" dirty="0" smtClean="0">
                <a:solidFill>
                  <a:schemeClr val="accent4">
                    <a:lumMod val="75000"/>
                  </a:schemeClr>
                </a:solidFill>
              </a:rPr>
              <a:t>     composition, expertise, </a:t>
            </a:r>
            <a:br>
              <a:rPr lang="bs-Latn-BA" sz="2400" dirty="0" smtClean="0">
                <a:solidFill>
                  <a:schemeClr val="accent4">
                    <a:lumMod val="75000"/>
                  </a:schemeClr>
                </a:solidFill>
              </a:rPr>
            </a:br>
            <a:r>
              <a:rPr lang="bs-Latn-BA" sz="2400" dirty="0" smtClean="0">
                <a:solidFill>
                  <a:schemeClr val="accent4">
                    <a:lumMod val="75000"/>
                  </a:schemeClr>
                </a:solidFill>
              </a:rPr>
              <a:t>      strenghts and roles of partners,  </a:t>
            </a:r>
          </a:p>
          <a:p>
            <a:r>
              <a:rPr lang="bs-Latn-BA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bs-Latn-BA" sz="2400" dirty="0" smtClean="0">
                <a:solidFill>
                  <a:schemeClr val="accent4">
                    <a:lumMod val="75000"/>
                  </a:schemeClr>
                </a:solidFill>
              </a:rPr>
              <a:t>     cooperation arangements)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23039" y="4610470"/>
            <a:ext cx="4721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b="1" dirty="0" smtClean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Consortium management and decision-making</a:t>
            </a:r>
          </a:p>
          <a:p>
            <a:r>
              <a:rPr lang="bs-Latn-BA" sz="2400" dirty="0" smtClean="0">
                <a:solidFill>
                  <a:schemeClr val="accent4">
                    <a:lumMod val="75000"/>
                  </a:schemeClr>
                </a:solidFill>
              </a:rPr>
              <a:t>     (governing bodies, management    </a:t>
            </a:r>
          </a:p>
          <a:p>
            <a:r>
              <a:rPr lang="bs-Latn-BA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bs-Latn-BA" sz="2400" dirty="0" smtClean="0">
                <a:solidFill>
                  <a:schemeClr val="accent4">
                    <a:lumMod val="75000"/>
                  </a:schemeClr>
                </a:solidFill>
              </a:rPr>
              <a:t>      and communication tools)</a:t>
            </a:r>
          </a:p>
        </p:txBody>
      </p:sp>
    </p:spTree>
    <p:extLst>
      <p:ext uri="{BB962C8B-B14F-4D97-AF65-F5344CB8AC3E}">
        <p14:creationId xmlns:p14="http://schemas.microsoft.com/office/powerpoint/2010/main" val="1006220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63457"/>
            <a:ext cx="10891345" cy="1325563"/>
          </a:xfrm>
        </p:spPr>
        <p:txBody>
          <a:bodyPr/>
          <a:lstStyle/>
          <a:p>
            <a:pPr algn="ctr"/>
            <a: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a successful project proposal?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2</a:t>
            </a:fld>
            <a:endParaRPr lang="en-GB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09910" y="4521992"/>
            <a:ext cx="11477297" cy="1106302"/>
          </a:xfrm>
          <a:prstGeom prst="rect">
            <a:avLst/>
          </a:prstGeom>
          <a:solidFill>
            <a:srgbClr val="5B9BD5"/>
          </a:solidFill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bs-Latn-BA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successful project proposal is one that is selected to be funded and gets money.</a:t>
            </a:r>
            <a:endParaRPr lang="en-GB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2" descr="3D Figures Animated Clipart at PresenterMedia.com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861" y="1874569"/>
            <a:ext cx="2341785" cy="234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5378847" y="3871254"/>
            <a:ext cx="1812855" cy="4321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72623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5A523-9FA8-4ED4-B51B-DD827395972C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20</a:t>
            </a:fld>
            <a:endParaRPr lang="en-GB"/>
          </a:p>
        </p:txBody>
      </p:sp>
      <p:graphicFrame>
        <p:nvGraphicFramePr>
          <p:cNvPr id="7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5709263"/>
              </p:ext>
            </p:extLst>
          </p:nvPr>
        </p:nvGraphicFramePr>
        <p:xfrm>
          <a:off x="0" y="283779"/>
          <a:ext cx="12192000" cy="605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5005930" y="2645915"/>
            <a:ext cx="2117076" cy="1408509"/>
            <a:chOff x="7342270" y="2325232"/>
            <a:chExt cx="2117076" cy="1408509"/>
          </a:xfrm>
          <a:solidFill>
            <a:srgbClr val="00B050">
              <a:alpha val="25000"/>
            </a:srgb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7342270" y="2325232"/>
              <a:ext cx="2117076" cy="1408509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7411028" y="2393990"/>
              <a:ext cx="1979560" cy="127099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3200" kern="1200" dirty="0" smtClean="0"/>
                <a:t>Project proposal</a:t>
              </a:r>
              <a:endParaRPr lang="en-GB" sz="3200" kern="12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86170" y="683791"/>
            <a:ext cx="400481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Expected impact of the project at various levels </a:t>
            </a:r>
            <a:r>
              <a:rPr lang="bs-Latn-BA" sz="2400" dirty="0" smtClean="0">
                <a:solidFill>
                  <a:srgbClr val="0070C0"/>
                </a:solidFill>
              </a:rPr>
              <a:t>(system, institutional, individual)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impact will be </a:t>
            </a:r>
            <a:r>
              <a:rPr lang="bs-Latn-BA" sz="2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reached and </a:t>
            </a:r>
            <a:r>
              <a:rPr lang="bs-Latn-BA" sz="2400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measured </a:t>
            </a:r>
            <a:br>
              <a:rPr lang="bs-Latn-BA" sz="2400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bs-Latn-BA" sz="2400" b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(KPI)</a:t>
            </a:r>
            <a:endParaRPr lang="bs-Latn-BA" sz="2400" b="1" u="sng" dirty="0" smtClean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bs-Latn-BA" sz="24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bs-Latn-BA" sz="2400" dirty="0" smtClean="0">
              <a:solidFill>
                <a:srgbClr val="0070C0"/>
              </a:solidFill>
            </a:endParaRPr>
          </a:p>
          <a:p>
            <a:endParaRPr lang="bs-Latn-BA" sz="2400" dirty="0" smtClean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Communication, dissemination and visibility of funding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s-Latn-BA" sz="2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Sustainability and continuation</a:t>
            </a:r>
          </a:p>
        </p:txBody>
      </p:sp>
    </p:spTree>
    <p:extLst>
      <p:ext uri="{BB962C8B-B14F-4D97-AF65-F5344CB8AC3E}">
        <p14:creationId xmlns:p14="http://schemas.microsoft.com/office/powerpoint/2010/main" val="2030629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5A523-9FA8-4ED4-B51B-DD827395972C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Elvis </a:t>
            </a:r>
            <a:r>
              <a:rPr lang="en-US" dirty="0" err="1" smtClean="0"/>
              <a:t>Ahmetović</a:t>
            </a:r>
            <a:r>
              <a:rPr lang="en-US" dirty="0" smtClean="0"/>
              <a:t>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21</a:t>
            </a:fld>
            <a:endParaRPr lang="en-GB"/>
          </a:p>
        </p:txBody>
      </p:sp>
      <p:graphicFrame>
        <p:nvGraphicFramePr>
          <p:cNvPr id="7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2078051"/>
              </p:ext>
            </p:extLst>
          </p:nvPr>
        </p:nvGraphicFramePr>
        <p:xfrm>
          <a:off x="-29980" y="283779"/>
          <a:ext cx="12192000" cy="605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5005930" y="2645915"/>
            <a:ext cx="2117076" cy="1408509"/>
            <a:chOff x="7342270" y="2325232"/>
            <a:chExt cx="2117076" cy="1408509"/>
          </a:xfrm>
          <a:solidFill>
            <a:srgbClr val="00B05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7342270" y="2325232"/>
              <a:ext cx="2117076" cy="1408509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7411028" y="2393990"/>
              <a:ext cx="1979560" cy="127099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s-Latn-BA" sz="3200" kern="1200" dirty="0" smtClean="0"/>
                <a:t>Project proposal</a:t>
              </a:r>
              <a:endParaRPr lang="en-GB" sz="3200" kern="1200" dirty="0"/>
            </a:p>
          </p:txBody>
        </p:sp>
      </p:grpSp>
      <p:pic>
        <p:nvPicPr>
          <p:cNvPr id="9" name="Picture 4" descr="take-home-message - REBEL EM - Emergency Medicine Blo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90" y="97288"/>
            <a:ext cx="3243309" cy="2027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take home messag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9890" y="264052"/>
            <a:ext cx="2209723" cy="1669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93300" y="1910996"/>
            <a:ext cx="12067970" cy="4893647"/>
            <a:chOff x="93300" y="1910996"/>
            <a:chExt cx="12067970" cy="4893647"/>
          </a:xfrm>
        </p:grpSpPr>
        <p:sp>
          <p:nvSpPr>
            <p:cNvPr id="15" name="TextBox 14"/>
            <p:cNvSpPr txBox="1"/>
            <p:nvPr/>
          </p:nvSpPr>
          <p:spPr>
            <a:xfrm>
              <a:off x="93300" y="2431265"/>
              <a:ext cx="2695738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bs-Latn-BA" sz="2400" u="sng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Acceptance rates </a:t>
              </a:r>
              <a:br>
                <a:rPr lang="bs-Latn-BA" sz="2400" u="sng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bs-Latn-BA" sz="2400" u="sng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are</a:t>
              </a:r>
              <a:r>
                <a:rPr lang="bs-Latn-BA" sz="2400" u="sng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bs-Latn-BA" sz="2400" u="sng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around </a:t>
              </a:r>
              <a:r>
                <a:rPr lang="bs-Latn-BA" sz="2400" u="sng" dirty="0" smtClean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10-20%!</a:t>
              </a:r>
            </a:p>
            <a:p>
              <a:pPr algn="ctr"/>
              <a:endParaRPr lang="bs-Latn-BA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bs-Latn-BA" sz="2400" u="sng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The best proposals </a:t>
              </a:r>
            </a:p>
            <a:p>
              <a:pPr algn="ctr"/>
              <a:r>
                <a:rPr lang="bs-Latn-BA" sz="2400" u="sng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are only funded!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203211" y="1910996"/>
              <a:ext cx="2958059" cy="4893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bs-Latn-BA" sz="240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Unique idea and </a:t>
              </a:r>
            </a:p>
            <a:p>
              <a:pPr algn="ctr"/>
              <a:r>
                <a:rPr lang="bs-Latn-BA" sz="240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consortium expertise</a:t>
              </a:r>
              <a:endParaRPr lang="bs-Latn-BA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bs-Latn-BA" sz="240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Needs Analysis</a:t>
              </a:r>
              <a:br>
                <a:rPr lang="bs-Latn-BA" sz="240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bs-Latn-BA" sz="240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Added value</a:t>
              </a:r>
            </a:p>
            <a:p>
              <a:pPr algn="ctr"/>
              <a:r>
                <a:rPr lang="bs-Latn-BA" sz="2400" dirty="0" smtClean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Good b</a:t>
              </a:r>
              <a:r>
                <a:rPr lang="en-US" sz="2400" dirty="0" err="1" smtClean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alance</a:t>
              </a:r>
              <a:r>
                <a:rPr lang="en-US" sz="2400" dirty="0" smtClean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2400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between goals, work to be done, time, and </a:t>
              </a:r>
              <a:r>
                <a:rPr lang="en-US" sz="2400" dirty="0" smtClean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budget</a:t>
              </a:r>
              <a:endParaRPr lang="bs-Latn-BA" sz="2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bs-Latn-BA" sz="2400" dirty="0" smtClean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Instructions, Details, Evidence and Consistency</a:t>
              </a:r>
            </a:p>
            <a:p>
              <a:pPr algn="ctr"/>
              <a:r>
                <a:rPr lang="bs-Latn-BA" sz="240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High impact</a:t>
              </a:r>
              <a:endParaRPr lang="bs-Latn-BA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bs-Latn-BA" sz="240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Sustainability</a:t>
              </a:r>
              <a:endParaRPr lang="bs-Latn-BA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1499" y="4486735"/>
            <a:ext cx="2247900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024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A4E118B-9C11-482B-BD34-F491EDB309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graphicEl>
                                              <a:dgm id="{6A4E118B-9C11-482B-BD34-F491EDB309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64115B9-E283-44CC-B76B-CD88D81E37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graphicEl>
                                              <a:dgm id="{364115B9-E283-44CC-B76B-CD88D81E37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5219FB8-7DC8-452C-B86F-A1D9DDBC65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graphicEl>
                                              <a:dgm id="{D5219FB8-7DC8-452C-B86F-A1D9DDBC65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F577BBD-DE6F-40FA-9FF0-3B43C3E5F3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graphicEl>
                                              <a:dgm id="{1F577BBD-DE6F-40FA-9FF0-3B43C3E5F3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5A62155-DE24-49E7-B5EC-5ED48D66D8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graphicEl>
                                              <a:dgm id="{D5A62155-DE24-49E7-B5EC-5ED48D66D8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C25F727-2401-4EFA-9EB5-CA8A60D167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graphicEl>
                                              <a:dgm id="{DC25F727-2401-4EFA-9EB5-CA8A60D167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1240691-EAF8-445C-89FE-D46EE04A4F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graphicEl>
                                              <a:dgm id="{01240691-EAF8-445C-89FE-D46EE04A4F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14D9BAA-52FD-48B8-95C4-19E707B257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graphicEl>
                                              <a:dgm id="{D14D9BAA-52FD-48B8-95C4-19E707B257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6642" y="1425575"/>
            <a:ext cx="7740615" cy="435133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22</a:t>
            </a:fld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2764263" y="5791647"/>
            <a:ext cx="610654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200" dirty="0">
                <a:hlinkClick r:id="rId3"/>
              </a:rPr>
              <a:t>https://</a:t>
            </a:r>
            <a:r>
              <a:rPr lang="en-GB" sz="2200" dirty="0" smtClean="0">
                <a:hlinkClick r:id="rId3"/>
              </a:rPr>
              <a:t>www.youtube.com/watch?v=4kMg6eYhc00</a:t>
            </a:r>
            <a:r>
              <a:rPr lang="bs-Latn-BA" sz="2200" dirty="0" smtClean="0"/>
              <a:t> </a:t>
            </a:r>
            <a:endParaRPr lang="en-GB" sz="2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6641" y="396875"/>
            <a:ext cx="7740615" cy="84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65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8650" y="503768"/>
            <a:ext cx="8513114" cy="55160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23</a:t>
            </a:fld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3260718" y="494268"/>
            <a:ext cx="55686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https://</a:t>
            </a:r>
            <a:r>
              <a:rPr lang="en-GB" sz="2000" dirty="0" smtClean="0">
                <a:solidFill>
                  <a:schemeClr val="bg1"/>
                </a:solidFill>
              </a:rPr>
              <a:t>www.youtube.com/watch?v=GcouwLJBiwQ</a:t>
            </a:r>
            <a:r>
              <a:rPr lang="bs-Latn-BA" sz="2000" dirty="0" smtClean="0">
                <a:solidFill>
                  <a:schemeClr val="bg1"/>
                </a:solidFill>
              </a:rPr>
              <a:t> </a:t>
            </a:r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28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24</a:t>
            </a:fld>
            <a:endParaRPr lang="en-GB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122" y="577801"/>
            <a:ext cx="11167478" cy="525416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826344" y="2053512"/>
            <a:ext cx="5106528" cy="606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s-Latn-BA" sz="3200" dirty="0">
                <a:hlinkClick r:id="rId3"/>
              </a:rPr>
              <a:t>https://interbaproject.com</a:t>
            </a:r>
            <a:r>
              <a:rPr lang="bs-Latn-BA" sz="3200" dirty="0" smtClean="0">
                <a:hlinkClick r:id="rId3"/>
              </a:rPr>
              <a:t>/</a:t>
            </a:r>
            <a:r>
              <a:rPr lang="bs-Latn-BA" sz="3200" dirty="0" smtClean="0"/>
              <a:t> </a:t>
            </a:r>
            <a:endParaRPr lang="bs-Latn-BA" sz="3200" dirty="0"/>
          </a:p>
        </p:txBody>
      </p:sp>
    </p:spTree>
    <p:extLst>
      <p:ext uri="{BB962C8B-B14F-4D97-AF65-F5344CB8AC3E}">
        <p14:creationId xmlns:p14="http://schemas.microsoft.com/office/powerpoint/2010/main" val="245182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9901" y="291148"/>
            <a:ext cx="9331238" cy="528669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25</a:t>
            </a:fld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3780449" y="5760720"/>
            <a:ext cx="51457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www.youtube.com/watch?v=rGOM2ZhP6PQ</a:t>
            </a:r>
            <a:r>
              <a:rPr lang="bs-Latn-BA" dirty="0" smtClean="0"/>
              <a:t> </a:t>
            </a:r>
            <a:endParaRPr lang="en-GB" dirty="0"/>
          </a:p>
        </p:txBody>
      </p:sp>
      <p:pic>
        <p:nvPicPr>
          <p:cNvPr id="4098" name="Picture 2" descr="http://www.tf.untz.ba/elvis.ahmetovic/images/news.h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4870" y="5586095"/>
            <a:ext cx="1543050" cy="74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486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26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250825"/>
            <a:ext cx="10515600" cy="1325563"/>
          </a:xfrm>
        </p:spPr>
        <p:txBody>
          <a:bodyPr/>
          <a:lstStyle/>
          <a:p>
            <a:r>
              <a:rPr lang="hr-HR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Acknowledments </a:t>
            </a:r>
            <a:endParaRPr lang="bs-Latn-B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8702" y="1277031"/>
            <a:ext cx="3328004" cy="175456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57969" y="5795903"/>
            <a:ext cx="30382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s-Latn-BA" sz="1600" dirty="0">
                <a:hlinkClick r:id="rId3"/>
              </a:rPr>
              <a:t>https://www.connect2020.online/</a:t>
            </a:r>
            <a:endParaRPr lang="bs-Latn-BA" sz="1600" dirty="0"/>
          </a:p>
        </p:txBody>
      </p:sp>
      <p:pic>
        <p:nvPicPr>
          <p:cNvPr id="11" name="Content Placeholder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288" y="748288"/>
            <a:ext cx="6368141" cy="340736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5014" y="3069691"/>
            <a:ext cx="2697522" cy="2759965"/>
          </a:xfrm>
          <a:prstGeom prst="rect">
            <a:avLst/>
          </a:prstGeom>
        </p:spPr>
      </p:pic>
      <p:pic>
        <p:nvPicPr>
          <p:cNvPr id="10" name="Picture 2" descr="3D Figures Animated Clipart at PresenterMedia.com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6882" y="4060883"/>
            <a:ext cx="2145841" cy="214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8159993" y="5811749"/>
            <a:ext cx="1812855" cy="4321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87813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3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" y="463457"/>
            <a:ext cx="12192000" cy="1325563"/>
          </a:xfrm>
        </p:spPr>
        <p:txBody>
          <a:bodyPr/>
          <a:lstStyle/>
          <a:p>
            <a:pPr algn="ctr"/>
            <a: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should be your goal in writing project proposal?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09910" y="4521992"/>
            <a:ext cx="11477297" cy="1106302"/>
          </a:xfrm>
          <a:prstGeom prst="rect">
            <a:avLst/>
          </a:prstGeom>
          <a:solidFill>
            <a:srgbClr val="5B9BD5"/>
          </a:solidFill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bs-Latn-BA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convice the funding source to give you money to realise your project idea and achieve the expected impact.</a:t>
            </a:r>
            <a:endParaRPr lang="en-GB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2" descr="3D Figures Animated Clipart at PresenterMedia.com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861" y="1874569"/>
            <a:ext cx="2341785" cy="234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130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4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199" y="463457"/>
            <a:ext cx="10891345" cy="1325563"/>
          </a:xfrm>
        </p:spPr>
        <p:txBody>
          <a:bodyPr>
            <a:normAutofit/>
          </a:bodyPr>
          <a:lstStyle/>
          <a:p>
            <a:pPr algn="ctr"/>
            <a:r>
              <a:rPr lang="bs-Latn-BA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 should remember!</a:t>
            </a:r>
            <a:endParaRPr lang="en-GB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26218" y="5128498"/>
            <a:ext cx="10891345" cy="869558"/>
          </a:xfrm>
          <a:prstGeom prst="rect">
            <a:avLst/>
          </a:prstGeom>
          <a:solidFill>
            <a:srgbClr val="5B9BD5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bs-Latn-BA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Only the best </a:t>
            </a:r>
            <a:r>
              <a:rPr lang="bs-Latn-BA" sz="40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proposals </a:t>
            </a:r>
            <a:r>
              <a:rPr lang="bs-Latn-BA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s-Latn-BA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 the money!</a:t>
            </a:r>
            <a:endParaRPr lang="en-GB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3444" y="1973086"/>
            <a:ext cx="4159099" cy="272652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624838" y="2084995"/>
            <a:ext cx="2766755" cy="668825"/>
          </a:xfrm>
          <a:prstGeom prst="rect">
            <a:avLst/>
          </a:prstGeom>
          <a:solidFill>
            <a:srgbClr val="5B9BD5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bs-Latn-BA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Unique idea</a:t>
            </a:r>
            <a:endParaRPr lang="en-GB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24838" y="3525414"/>
            <a:ext cx="2766755" cy="642837"/>
          </a:xfrm>
          <a:prstGeom prst="rect">
            <a:avLst/>
          </a:prstGeom>
          <a:solidFill>
            <a:srgbClr val="5B9BD5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bs-Latn-BA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Excellence</a:t>
            </a:r>
            <a:endParaRPr lang="en-GB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451978" y="2084995"/>
            <a:ext cx="2993123" cy="668825"/>
          </a:xfrm>
          <a:prstGeom prst="rect">
            <a:avLst/>
          </a:prstGeom>
          <a:solidFill>
            <a:srgbClr val="5B9BD5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bs-Latn-BA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Hight impact</a:t>
            </a:r>
            <a:endParaRPr lang="en-GB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451978" y="3394081"/>
            <a:ext cx="3010707" cy="774170"/>
          </a:xfrm>
          <a:prstGeom prst="rect">
            <a:avLst/>
          </a:prstGeom>
          <a:solidFill>
            <a:srgbClr val="5B9BD5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bs-Latn-BA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Sustainability</a:t>
            </a:r>
            <a:endParaRPr lang="en-GB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1191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5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01881" y="302066"/>
            <a:ext cx="11637818" cy="1325563"/>
          </a:xfrm>
        </p:spPr>
        <p:txBody>
          <a:bodyPr/>
          <a:lstStyle/>
          <a:p>
            <a:pPr algn="ctr"/>
            <a: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Important phases in a project </a:t>
            </a:r>
            <a:b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bs-Latn-B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from an </a:t>
            </a:r>
            <a:r>
              <a:rPr lang="bs-Latn-BA" sz="32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idea</a:t>
            </a:r>
            <a:r>
              <a:rPr lang="bs-Latn-B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 the </a:t>
            </a:r>
            <a:r>
              <a:rPr lang="bs-Latn-BA" sz="3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end of the project</a:t>
            </a:r>
            <a:endParaRPr lang="bs-Latn-BA" sz="3200" b="1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566586"/>
              </p:ext>
            </p:extLst>
          </p:nvPr>
        </p:nvGraphicFramePr>
        <p:xfrm>
          <a:off x="296882" y="1825625"/>
          <a:ext cx="11542815" cy="47651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Oval 8"/>
          <p:cNvSpPr/>
          <p:nvPr/>
        </p:nvSpPr>
        <p:spPr>
          <a:xfrm>
            <a:off x="0" y="2300288"/>
            <a:ext cx="3629025" cy="37290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2" name="TextBox 1"/>
          <p:cNvSpPr txBox="1"/>
          <p:nvPr/>
        </p:nvSpPr>
        <p:spPr>
          <a:xfrm>
            <a:off x="3042746" y="1848348"/>
            <a:ext cx="5436425" cy="64633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bs-Latn-BA" sz="3600" dirty="0" smtClean="0">
                <a:solidFill>
                  <a:schemeClr val="bg1"/>
                </a:solidFill>
              </a:rPr>
              <a:t>Big picture first, details later</a:t>
            </a:r>
            <a:endParaRPr lang="en-GB" sz="36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0099" y="1627629"/>
            <a:ext cx="1148825" cy="11160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03286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F9151A5-D026-457F-8452-D7D5C10133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>
                                            <p:graphicEl>
                                              <a:dgm id="{5F9151A5-D026-457F-8452-D7D5C101330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1B6F8D2E-DD23-4B7F-A843-0B58A35F7C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>
                                            <p:graphicEl>
                                              <a:dgm id="{1B6F8D2E-DD23-4B7F-A843-0B58A35F7C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FFBB3274-D3F6-4637-81BD-58B13F9234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>
                                            <p:graphicEl>
                                              <a:dgm id="{FFBB3274-D3F6-4637-81BD-58B13F9234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8F21B5A-2219-464C-A344-447844A823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>
                                            <p:graphicEl>
                                              <a:dgm id="{58F21B5A-2219-464C-A344-447844A823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58CD546-F4B2-467B-BEDD-79479B4BA9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>
                                            <p:graphicEl>
                                              <a:dgm id="{E58CD546-F4B2-467B-BEDD-79479B4BA93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805D028-91F6-4601-BF38-EE32AA5931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8">
                                            <p:graphicEl>
                                              <a:dgm id="{E805D028-91F6-4601-BF38-EE32AA5931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4B244E1-90C0-4D0E-8D2F-D5CE6FE916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8">
                                            <p:graphicEl>
                                              <a:dgm id="{D4B244E1-90C0-4D0E-8D2F-D5CE6FE9166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44DEE5B-7154-42F0-BD81-49BC09D144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8">
                                            <p:graphicEl>
                                              <a:dgm id="{E44DEE5B-7154-42F0-BD81-49BC09D1444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Sub>
          <a:bldDgm bld="one"/>
        </p:bldSub>
      </p:bldGraphic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7973"/>
            <a:ext cx="12192000" cy="949325"/>
          </a:xfrm>
        </p:spPr>
        <p:txBody>
          <a:bodyPr/>
          <a:lstStyle/>
          <a:p>
            <a:pPr algn="ctr"/>
            <a: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 example of an unique expertise and idea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3006415"/>
              </p:ext>
            </p:extLst>
          </p:nvPr>
        </p:nvGraphicFramePr>
        <p:xfrm>
          <a:off x="838200" y="1143000"/>
          <a:ext cx="10515600" cy="5213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6612" y="4945053"/>
            <a:ext cx="823314" cy="327334"/>
          </a:xfrm>
        </p:spPr>
        <p:txBody>
          <a:bodyPr/>
          <a:lstStyle/>
          <a:p>
            <a:fld id="{68810D37-0910-4D3E-8EA0-E1E06991891A}" type="slidenum">
              <a:rPr lang="en-GB" smtClean="0"/>
              <a:t>6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6929" y="3884748"/>
            <a:ext cx="351472" cy="370069"/>
          </a:xfrm>
          <a:prstGeom prst="rect">
            <a:avLst/>
          </a:prstGeom>
        </p:spPr>
      </p:pic>
      <p:pic>
        <p:nvPicPr>
          <p:cNvPr id="1028" name="Picture 4" descr="Big Idea prezi template | Preziland"/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3530" y="2537155"/>
            <a:ext cx="2210750" cy="221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unny Gifs : figure GIF - VSGIF.com"/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24" y="1582570"/>
            <a:ext cx="2313683" cy="2313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deas GIF - Find on GIFER"/>
          <p:cNvPicPr>
            <a:picLocks noChangeAspect="1" noChangeArrowheads="1" noCrop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99" y="3452244"/>
            <a:ext cx="2449341" cy="183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83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573148"/>
              </p:ext>
            </p:extLst>
          </p:nvPr>
        </p:nvGraphicFramePr>
        <p:xfrm>
          <a:off x="515371" y="768722"/>
          <a:ext cx="11000354" cy="4468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7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14907" y="473752"/>
            <a:ext cx="733537" cy="7912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75219" y="1097547"/>
            <a:ext cx="889949" cy="73248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46639" y="367372"/>
            <a:ext cx="947111" cy="6898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64714" y="4521828"/>
            <a:ext cx="36431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dirty="0">
                <a:solidFill>
                  <a:srgbClr val="0070C0"/>
                </a:solidFill>
              </a:rPr>
              <a:t>EU</a:t>
            </a:r>
            <a:r>
              <a:rPr lang="bs-Latn-BA" dirty="0"/>
              <a:t> </a:t>
            </a:r>
            <a:r>
              <a:rPr lang="bs-Latn-BA" dirty="0" smtClean="0"/>
              <a:t>funding programmes</a:t>
            </a:r>
            <a:endParaRPr lang="bs-Latn-BA" dirty="0"/>
          </a:p>
          <a:p>
            <a:r>
              <a:rPr lang="bs-Latn-BA" dirty="0" smtClean="0">
                <a:solidFill>
                  <a:srgbClr val="0070C0"/>
                </a:solidFill>
              </a:rPr>
              <a:t>Non-EU</a:t>
            </a:r>
            <a:r>
              <a:rPr lang="bs-Latn-BA" dirty="0" smtClean="0"/>
              <a:t> funding programmes</a:t>
            </a:r>
            <a:endParaRPr lang="en-GB" dirty="0"/>
          </a:p>
          <a:p>
            <a:r>
              <a:rPr lang="bs-Latn-BA" dirty="0" smtClean="0"/>
              <a:t>Funding Programmes in </a:t>
            </a:r>
            <a:r>
              <a:rPr lang="bs-Latn-BA" dirty="0" smtClean="0">
                <a:solidFill>
                  <a:srgbClr val="0070C0"/>
                </a:solidFill>
              </a:rPr>
              <a:t>your country</a:t>
            </a:r>
          </a:p>
          <a:p>
            <a:pPr marL="285750" indent="-285750">
              <a:buFontTx/>
              <a:buChar char="-"/>
            </a:pPr>
            <a:r>
              <a:rPr lang="bs-Latn-BA" dirty="0" smtClean="0"/>
              <a:t>Ministry of Education and Science</a:t>
            </a:r>
          </a:p>
          <a:p>
            <a:pPr marL="285750" indent="-285750">
              <a:buFontTx/>
              <a:buChar char="-"/>
            </a:pPr>
            <a:r>
              <a:rPr lang="bs-Latn-BA" dirty="0" smtClean="0"/>
              <a:t>University</a:t>
            </a:r>
          </a:p>
          <a:p>
            <a:pPr marL="285750" indent="-285750">
              <a:buFontTx/>
              <a:buChar char="-"/>
            </a:pPr>
            <a:r>
              <a:rPr lang="bs-Latn-BA" dirty="0" smtClean="0"/>
              <a:t>Industrial companies</a:t>
            </a:r>
            <a:endParaRPr lang="bs-Latn-BA" dirty="0"/>
          </a:p>
        </p:txBody>
      </p:sp>
      <p:sp>
        <p:nvSpPr>
          <p:cNvPr id="12" name="TextBox 11"/>
          <p:cNvSpPr txBox="1"/>
          <p:nvPr/>
        </p:nvSpPr>
        <p:spPr>
          <a:xfrm>
            <a:off x="358911" y="4588501"/>
            <a:ext cx="61018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b="1" dirty="0" smtClean="0">
                <a:solidFill>
                  <a:srgbClr val="0070C0"/>
                </a:solidFill>
              </a:rPr>
              <a:t>Unique</a:t>
            </a:r>
            <a:r>
              <a:rPr lang="bs-Latn-BA" dirty="0" smtClean="0"/>
              <a:t> and </a:t>
            </a:r>
            <a:r>
              <a:rPr lang="bs-Latn-BA" b="1" dirty="0" smtClean="0">
                <a:solidFill>
                  <a:srgbClr val="0070C0"/>
                </a:solidFill>
              </a:rPr>
              <a:t>excellent idea</a:t>
            </a:r>
            <a:r>
              <a:rPr lang="bs-Latn-BA" dirty="0" smtClean="0"/>
              <a:t>, </a:t>
            </a:r>
            <a:r>
              <a:rPr lang="bs-Latn-BA" b="1" dirty="0" smtClean="0">
                <a:solidFill>
                  <a:srgbClr val="0070C0"/>
                </a:solidFill>
              </a:rPr>
              <a:t>outstanding</a:t>
            </a:r>
            <a:r>
              <a:rPr lang="bs-Latn-BA" b="1" dirty="0" smtClean="0">
                <a:solidFill>
                  <a:srgbClr val="0070C0"/>
                </a:solidFill>
              </a:rPr>
              <a:t> </a:t>
            </a:r>
            <a:r>
              <a:rPr lang="bs-Latn-BA" b="1" dirty="0" smtClean="0">
                <a:solidFill>
                  <a:srgbClr val="0070C0"/>
                </a:solidFill>
              </a:rPr>
              <a:t>proposal</a:t>
            </a:r>
          </a:p>
          <a:p>
            <a:r>
              <a:rPr lang="bs-Latn-BA" u="sng" dirty="0" smtClean="0"/>
              <a:t>Evidence</a:t>
            </a:r>
            <a:r>
              <a:rPr lang="bs-Latn-BA" dirty="0" smtClean="0"/>
              <a:t> about knowledge, skills and expertise</a:t>
            </a:r>
          </a:p>
          <a:p>
            <a:r>
              <a:rPr lang="bs-Latn-BA" u="sng" dirty="0" smtClean="0"/>
              <a:t>Evidence</a:t>
            </a:r>
            <a:r>
              <a:rPr lang="bs-Latn-BA" dirty="0" smtClean="0"/>
              <a:t> about previous projects and results</a:t>
            </a:r>
          </a:p>
          <a:p>
            <a:r>
              <a:rPr lang="bs-Latn-BA" u="sng" dirty="0" smtClean="0"/>
              <a:t>Evidence</a:t>
            </a:r>
            <a:r>
              <a:rPr lang="bs-Latn-BA" dirty="0" smtClean="0"/>
              <a:t> about experience and collaboration networks</a:t>
            </a:r>
          </a:p>
          <a:p>
            <a:r>
              <a:rPr lang="bs-Latn-BA" u="sng" dirty="0" smtClean="0"/>
              <a:t>Evidence</a:t>
            </a:r>
            <a:r>
              <a:rPr lang="bs-Latn-BA" dirty="0" smtClean="0"/>
              <a:t> about published papers in high impact journas</a:t>
            </a:r>
          </a:p>
          <a:p>
            <a:r>
              <a:rPr lang="bs-Latn-BA" b="1" u="sng" dirty="0" smtClean="0">
                <a:solidFill>
                  <a:srgbClr val="0070C0"/>
                </a:solidFill>
              </a:rPr>
              <a:t>Convince</a:t>
            </a:r>
            <a:r>
              <a:rPr lang="bs-Latn-BA" b="1" dirty="0" smtClean="0">
                <a:solidFill>
                  <a:srgbClr val="0070C0"/>
                </a:solidFill>
              </a:rPr>
              <a:t> the funding organisation to give you funds/money!</a:t>
            </a:r>
            <a:endParaRPr lang="bs-Latn-BA" b="1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06508" y="409701"/>
            <a:ext cx="27521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 smtClean="0">
                <a:solidFill>
                  <a:srgbClr val="0070C0"/>
                </a:solidFill>
              </a:rPr>
              <a:t>Large-scale projects</a:t>
            </a:r>
          </a:p>
          <a:p>
            <a:r>
              <a:rPr lang="bs-Latn-BA" dirty="0" smtClean="0"/>
              <a:t>Medium-scale projects</a:t>
            </a:r>
          </a:p>
          <a:p>
            <a:r>
              <a:rPr lang="bs-Latn-BA" dirty="0" smtClean="0"/>
              <a:t>Small projects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532403" y="407722"/>
            <a:ext cx="28654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 smtClean="0">
                <a:solidFill>
                  <a:srgbClr val="0070C0"/>
                </a:solidFill>
              </a:rPr>
              <a:t>Large-scale network</a:t>
            </a:r>
          </a:p>
          <a:p>
            <a:r>
              <a:rPr lang="bs-Latn-BA" dirty="0" smtClean="0"/>
              <a:t>Medium-scale network</a:t>
            </a:r>
          </a:p>
          <a:p>
            <a:r>
              <a:rPr lang="bs-Latn-BA" dirty="0" smtClean="0"/>
              <a:t>Small network</a:t>
            </a:r>
            <a:endParaRPr lang="en-GB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66515" y="101674"/>
            <a:ext cx="1913405" cy="74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2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8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16783"/>
            <a:ext cx="10515600" cy="807610"/>
          </a:xfrm>
        </p:spPr>
        <p:txBody>
          <a:bodyPr>
            <a:normAutofit/>
          </a:bodyPr>
          <a:lstStyle/>
          <a:p>
            <a:pPr lvl="0" algn="ctr"/>
            <a:r>
              <a:rPr lang="bs-Latn-B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Evidence - Some of my achievements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Date Placeholder 2"/>
          <p:cNvSpPr txBox="1">
            <a:spLocks/>
          </p:cNvSpPr>
          <p:nvPr/>
        </p:nvSpPr>
        <p:spPr>
          <a:xfrm>
            <a:off x="458519" y="6356350"/>
            <a:ext cx="9824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sr-Latn-R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B9A4540-5EE9-46C2-8299-4FFB3D25F920}" type="datetime1">
              <a:rPr lang="en-GB" smtClean="0"/>
              <a:pPr/>
              <a:t>09/08/2021</a:t>
            </a:fld>
            <a:endParaRPr lang="en-US"/>
          </a:p>
        </p:txBody>
      </p:sp>
      <p:sp>
        <p:nvSpPr>
          <p:cNvPr id="9" name="Slide Number Placeholder 4"/>
          <p:cNvSpPr txBox="1">
            <a:spLocks/>
          </p:cNvSpPr>
          <p:nvPr/>
        </p:nvSpPr>
        <p:spPr>
          <a:xfrm>
            <a:off x="7597494" y="6356350"/>
            <a:ext cx="478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sr-Latn-R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7073C4-BC8C-4CB4-87EB-B0C4F7735B9C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5241" y="1542095"/>
            <a:ext cx="2102078" cy="6835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7898" y="3481836"/>
            <a:ext cx="2145621" cy="516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9288" y="2489162"/>
            <a:ext cx="2078031" cy="729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7" descr="https://www.ceu.edu/sites/default/files/main_image/basic_page/10820/ceepus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19" y="4303240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https://encrypted-tbn1.gstatic.com/images?q=tbn:ANd9GcQfy-4vGf4tvRnr50m48toJNUcNgdluI8ciol_I2WMo4WZWs3hb6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10" y="5634014"/>
            <a:ext cx="2096509" cy="424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http://www.xqcd13.unibe.ch/images/SNF_RGB_E_POS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19" y="6396014"/>
            <a:ext cx="2362200" cy="385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393" y="2995652"/>
            <a:ext cx="1751296" cy="98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2712606" y="1596570"/>
            <a:ext cx="1464820" cy="6318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8" name="Picture 2" descr="Rezultat slika za lappeenranta university of technology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8694" y="4094016"/>
            <a:ext cx="1641995" cy="506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Rezultat slika za epfl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201" y="5483526"/>
            <a:ext cx="1593488" cy="76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Universidad de Salamanca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306" y="4673694"/>
            <a:ext cx="1524000" cy="736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2720488" y="2039256"/>
            <a:ext cx="1456937" cy="10308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007" y="6313951"/>
            <a:ext cx="1484210" cy="467849"/>
          </a:xfrm>
          <a:prstGeom prst="rect">
            <a:avLst/>
          </a:prstGeom>
        </p:spPr>
      </p:pic>
      <p:pic>
        <p:nvPicPr>
          <p:cNvPr id="23" name="Picture 5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810" y="1530972"/>
            <a:ext cx="1190048" cy="153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373" y="1540015"/>
            <a:ext cx="1146229" cy="1566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487" y="5227081"/>
            <a:ext cx="1193952" cy="1508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4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591" y="3428542"/>
            <a:ext cx="1202069" cy="1522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063" y="1540015"/>
            <a:ext cx="1175736" cy="155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6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947" y="3429000"/>
            <a:ext cx="1191600" cy="152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7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042" y="3429000"/>
            <a:ext cx="1159560" cy="1479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8"/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568" y="5240965"/>
            <a:ext cx="1143788" cy="1508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591642" y="747172"/>
            <a:ext cx="2102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sz="20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International programmes</a:t>
            </a:r>
            <a:endParaRPr lang="bs-Latn-BA" sz="20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412839" y="759366"/>
            <a:ext cx="20525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sz="20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International collaboration</a:t>
            </a:r>
            <a:endParaRPr lang="bs-Latn-BA" sz="20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506811" y="723362"/>
            <a:ext cx="48649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sz="20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Resullts of research work on projects published in international journals</a:t>
            </a:r>
            <a:endParaRPr lang="bs-Latn-BA" sz="20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7015466" y="5255508"/>
            <a:ext cx="1162135" cy="1493653"/>
          </a:xfrm>
          <a:prstGeom prst="rect">
            <a:avLst/>
          </a:prstGeom>
        </p:spPr>
      </p:pic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0056" y="3401257"/>
            <a:ext cx="1095197" cy="150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785" y="1590800"/>
            <a:ext cx="1066873" cy="150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" name="Picture 2"/>
          <p:cNvPicPr>
            <a:picLocks noChangeAspect="1" noChangeArrowheads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6602" y="1588522"/>
            <a:ext cx="1073905" cy="150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676999" y="5236844"/>
            <a:ext cx="1058253" cy="15084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774636" y="5249150"/>
            <a:ext cx="1070022" cy="1508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0" name="Picture 2" descr="http://www.tf.untz.ba/elvis.ahmetovic/images/Elvis_Ahmetovi%C4%87_Hidromehani%C4%8Dke_Operacije%20I_2020.jpg"/>
          <p:cNvPicPr>
            <a:picLocks noChangeAspect="1" noChangeArrowheads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4636" y="3401257"/>
            <a:ext cx="1070022" cy="150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" descr="http://www.tf.untz.ba/elvis.ahmetovic/images/Journal%20of%20enviromental%20management.jpg"/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586" y="1540015"/>
            <a:ext cx="1112525" cy="155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6" descr="http://www.tf.untz.ba/elvis.ahmetovic/images/CACE3.jpg"/>
          <p:cNvPicPr>
            <a:picLocks noChangeAspect="1" noChangeArrowheads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586" y="3424557"/>
            <a:ext cx="1112525" cy="1486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8" descr="Journal cover"/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249" y="5264932"/>
            <a:ext cx="1103862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8745994" y="719075"/>
            <a:ext cx="33295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sz="20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Books and book chapters</a:t>
            </a:r>
            <a:endParaRPr lang="bs-Latn-BA" sz="20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5" name="Picture 2" descr="Erasmus Mundus Scholarships for All Countries in 2020 -"/>
          <p:cNvPicPr>
            <a:picLocks noChangeAspect="1" noChangeArrowheads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3469" y="4290832"/>
            <a:ext cx="926683" cy="1235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260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668D-08FF-4E32-8914-1BEAE72E823D}" type="datetime1">
              <a:rPr lang="en-GB" smtClean="0"/>
              <a:t>09/08/2021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Elvis Ahmetović: How to write a successful project proposal and get funds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10D37-0910-4D3E-8EA0-E1E06991891A}" type="slidenum">
              <a:rPr lang="en-GB" smtClean="0"/>
              <a:t>9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727" y="1373809"/>
            <a:ext cx="1803812" cy="10697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8970" y="2524651"/>
            <a:ext cx="1718677" cy="176863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771" y="4475077"/>
            <a:ext cx="1737726" cy="10022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7422" y="2971427"/>
            <a:ext cx="1438799" cy="1552039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>
            <a:off x="7980997" y="3376127"/>
            <a:ext cx="762953" cy="5481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/>
          <p:cNvGrpSpPr/>
          <p:nvPr/>
        </p:nvGrpSpPr>
        <p:grpSpPr>
          <a:xfrm>
            <a:off x="1857590" y="2083374"/>
            <a:ext cx="3909722" cy="3826888"/>
            <a:chOff x="1857590" y="2083374"/>
            <a:chExt cx="3909722" cy="382688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57590" y="2083374"/>
              <a:ext cx="3909722" cy="382688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4561264" y="2315511"/>
              <a:ext cx="116794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bs-Latn-BA" sz="24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TARGET</a:t>
              </a:r>
              <a:endParaRPr lang="en-GB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 rot="19135336">
            <a:off x="3386717" y="3279838"/>
            <a:ext cx="20601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sz="3600" b="1" dirty="0" smtClean="0">
                <a:solidFill>
                  <a:srgbClr val="0070C0"/>
                </a:solidFill>
              </a:rPr>
              <a:t>Activities </a:t>
            </a:r>
            <a:endParaRPr lang="en-GB" sz="3600" b="1" dirty="0">
              <a:solidFill>
                <a:srgbClr val="0070C0"/>
              </a:solidFill>
            </a:endParaRPr>
          </a:p>
        </p:txBody>
      </p:sp>
      <p:sp>
        <p:nvSpPr>
          <p:cNvPr id="23" name="Bent Arrow 22"/>
          <p:cNvSpPr/>
          <p:nvPr/>
        </p:nvSpPr>
        <p:spPr>
          <a:xfrm flipH="1">
            <a:off x="8468500" y="1488108"/>
            <a:ext cx="1173754" cy="1227637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00350" y="95152"/>
            <a:ext cx="1685834" cy="109177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3320" y="141488"/>
            <a:ext cx="1794736" cy="10025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04077" y="-49875"/>
            <a:ext cx="1726040" cy="125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20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2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spcFirstLastPara="0" vert="horz" wrap="square" lIns="235885" tIns="0" rIns="0" bIns="0" numCol="1" spcCol="1270" anchor="t" anchorCtr="0">
        <a:noAutofit/>
      </a:bodyPr>
      <a:lstStyle>
        <a:defPPr algn="l" defTabSz="1911350">
          <a:lnSpc>
            <a:spcPct val="90000"/>
          </a:lnSpc>
          <a:spcBef>
            <a:spcPct val="0"/>
          </a:spcBef>
          <a:spcAft>
            <a:spcPct val="35000"/>
          </a:spcAft>
          <a:defRPr sz="4300" b="1" kern="1200" dirty="0" smtClean="0">
            <a:solidFill>
              <a:srgbClr val="0070C0"/>
            </a:solidFill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tx1">
            <a:hueOff val="0"/>
            <a:satOff val="0"/>
            <a:lumOff val="0"/>
            <a:alphaOff val="0"/>
          </a:schemeClr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2541</TotalTime>
  <Words>1132</Words>
  <Application>Microsoft Office PowerPoint</Application>
  <PresentationFormat>Widescreen</PresentationFormat>
  <Paragraphs>293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How to write a successful project proposal and get funds</vt:lpstr>
      <vt:lpstr>What is a successful project proposal?</vt:lpstr>
      <vt:lpstr>What should be your goal in writing project proposal?</vt:lpstr>
      <vt:lpstr>You should remember!</vt:lpstr>
      <vt:lpstr>Important phases in a project  from an idea to the end of the project</vt:lpstr>
      <vt:lpstr>An example of an unique expertise and idea</vt:lpstr>
      <vt:lpstr>PowerPoint Presentation</vt:lpstr>
      <vt:lpstr>Evidence - Some of my achievements</vt:lpstr>
      <vt:lpstr>PowerPoint Presentation</vt:lpstr>
      <vt:lpstr>PowerPoint Presentation</vt:lpstr>
      <vt:lpstr>Different projects</vt:lpstr>
      <vt:lpstr>Evidence - My participation is several different projects</vt:lpstr>
      <vt:lpstr>Philosophy for writing project proposal is generic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Acknowledments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Elvis Ahmetovic</dc:creator>
  <cp:lastModifiedBy>Elvis Ahmetovic</cp:lastModifiedBy>
  <cp:revision>175</cp:revision>
  <dcterms:created xsi:type="dcterms:W3CDTF">2021-08-06T19:01:50Z</dcterms:created>
  <dcterms:modified xsi:type="dcterms:W3CDTF">2021-08-09T06:35:45Z</dcterms:modified>
</cp:coreProperties>
</file>

<file path=docProps/thumbnail.jpeg>
</file>